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d3e5ef445b4b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a6c4d0bd564c53"/>
  </p:sldMasterIdLst>
  <p:sldIdLst>
    <p:sldId xmlns:r="http://schemas.openxmlformats.org/officeDocument/2006/relationships" id="256" r:id="Rda76729d6e1046a1"/>
    <p:sldId xmlns:r="http://schemas.openxmlformats.org/officeDocument/2006/relationships" id="257" r:id="R848bb65146c14acd"/>
    <p:sldId xmlns:r="http://schemas.openxmlformats.org/officeDocument/2006/relationships" id="258" r:id="Rf99939318e9e4e33"/>
    <p:sldId xmlns:r="http://schemas.openxmlformats.org/officeDocument/2006/relationships" id="259" r:id="R81173b2b09074fc0"/>
    <p:sldId xmlns:r="http://schemas.openxmlformats.org/officeDocument/2006/relationships" id="260" r:id="R6e91d574acd34f55"/>
    <p:sldId xmlns:r="http://schemas.openxmlformats.org/officeDocument/2006/relationships" id="261" r:id="R4f40b795ce034199"/>
    <p:sldId xmlns:r="http://schemas.openxmlformats.org/officeDocument/2006/relationships" id="262" r:id="R310b582c005f4d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a6c4d0bd564c53" /><Relationship Type="http://schemas.openxmlformats.org/officeDocument/2006/relationships/slide" Target="/ppt/slides/slide1.xml" Id="Rda76729d6e1046a1" /><Relationship Type="http://schemas.openxmlformats.org/officeDocument/2006/relationships/slide" Target="/ppt/slides/slide2.xml" Id="R848bb65146c14acd" /><Relationship Type="http://schemas.openxmlformats.org/officeDocument/2006/relationships/slide" Target="/ppt/slides/slide3.xml" Id="Rf99939318e9e4e33" /><Relationship Type="http://schemas.openxmlformats.org/officeDocument/2006/relationships/slide" Target="/ppt/slides/slide4.xml" Id="R81173b2b09074fc0" /><Relationship Type="http://schemas.openxmlformats.org/officeDocument/2006/relationships/slide" Target="/ppt/slides/slide5.xml" Id="R6e91d574acd34f55" /><Relationship Type="http://schemas.openxmlformats.org/officeDocument/2006/relationships/slide" Target="/ppt/slides/slide6.xml" Id="R4f40b795ce034199" /><Relationship Type="http://schemas.openxmlformats.org/officeDocument/2006/relationships/slide" Target="/ppt/slides/slide7.xml" Id="R310b582c005f4d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aedbc5f19b46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12f318dc849dc" /><Relationship Type="http://schemas.openxmlformats.org/officeDocument/2006/relationships/theme" Target="/ppt/slideMasters/theme/theme1.xml" Id="R797b6ad9335e4e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812f318dc849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0beabafb84f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4d93078af4b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cb369da5d46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bb201c1434a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bf2bf5bc641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02721e7614f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133b5b90547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PACTUM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PACTUM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−848 000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−1 699 000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154 420 000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154 585 000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PACTUM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927 984 113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EIENDOM AS</a:t>
            </a:r>
          </a:p>
        </p:txBody>
      </p:sp>
    </p:spTree>
  </p:cSld>
  <p:clrMapOvr>
    <a:masterClrMapping xmlns:a="http://schemas.openxmlformats.org/drawingml/2006/main"/>
  </p:clrMapOvr>
</p:sld>
</file>