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21faa5e83b43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338ebc44e2442b"/>
  </p:sldMasterIdLst>
  <p:sldIdLst>
    <p:sldId xmlns:r="http://schemas.openxmlformats.org/officeDocument/2006/relationships" id="256" r:id="R7216e7a69a334951"/>
    <p:sldId xmlns:r="http://schemas.openxmlformats.org/officeDocument/2006/relationships" id="257" r:id="Rf4e9b53a2a23419b"/>
    <p:sldId xmlns:r="http://schemas.openxmlformats.org/officeDocument/2006/relationships" id="258" r:id="R95671e4eeea14b1c"/>
    <p:sldId xmlns:r="http://schemas.openxmlformats.org/officeDocument/2006/relationships" id="259" r:id="R9925b51c58034040"/>
    <p:sldId xmlns:r="http://schemas.openxmlformats.org/officeDocument/2006/relationships" id="260" r:id="R931f0def543e4e5f"/>
    <p:sldId xmlns:r="http://schemas.openxmlformats.org/officeDocument/2006/relationships" id="261" r:id="Rad680e6380ec4058"/>
    <p:sldId xmlns:r="http://schemas.openxmlformats.org/officeDocument/2006/relationships" id="262" r:id="Ra7ee224696e74a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338ebc44e2442b" /><Relationship Type="http://schemas.openxmlformats.org/officeDocument/2006/relationships/slide" Target="/ppt/slides/slide1.xml" Id="R7216e7a69a334951" /><Relationship Type="http://schemas.openxmlformats.org/officeDocument/2006/relationships/slide" Target="/ppt/slides/slide2.xml" Id="Rf4e9b53a2a23419b" /><Relationship Type="http://schemas.openxmlformats.org/officeDocument/2006/relationships/slide" Target="/ppt/slides/slide3.xml" Id="R95671e4eeea14b1c" /><Relationship Type="http://schemas.openxmlformats.org/officeDocument/2006/relationships/slide" Target="/ppt/slides/slide4.xml" Id="R9925b51c58034040" /><Relationship Type="http://schemas.openxmlformats.org/officeDocument/2006/relationships/slide" Target="/ppt/slides/slide5.xml" Id="R931f0def543e4e5f" /><Relationship Type="http://schemas.openxmlformats.org/officeDocument/2006/relationships/slide" Target="/ppt/slides/slide6.xml" Id="Rad680e6380ec4058" /><Relationship Type="http://schemas.openxmlformats.org/officeDocument/2006/relationships/slide" Target="/ppt/slides/slide7.xml" Id="Ra7ee224696e74a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1875932b2643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a8a1590ed47c4" /><Relationship Type="http://schemas.openxmlformats.org/officeDocument/2006/relationships/theme" Target="/ppt/slideMasters/theme/theme1.xml" Id="R77983edb682c4e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7a8a1590ed47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78e9987314d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57cabb0c84c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527af85634d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f1fcf48e24c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b32decfd144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983144b6a40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d40f9134e4e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 ANSATT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 ANSATT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 ANSATT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 ANSATT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 ANSATT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 ANSATT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123 021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7 113 339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7 238 763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 ANSATT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 HOLDING AS  –  94,4 %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 AS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PAZ BERGO  –  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SEBASTIAN RASCH  –  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TORGERSEN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ANISH MAHMOOD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 ANSATT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Slottsgate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928 022 021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 ANSATT INVEST AS</a:t>
            </a:r>
          </a:p>
        </p:txBody>
      </p:sp>
    </p:spTree>
  </p:cSld>
  <p:clrMapOvr>
    <a:masterClrMapping xmlns:a="http://schemas.openxmlformats.org/drawingml/2006/main"/>
  </p:clrMapOvr>
</p:sld>
</file>