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eb12e43d2e40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2e2cdd141049a3"/>
  </p:sldMasterIdLst>
  <p:sldIdLst>
    <p:sldId xmlns:r="http://schemas.openxmlformats.org/officeDocument/2006/relationships" id="256" r:id="R20e737fecc3b435c"/>
    <p:sldId xmlns:r="http://schemas.openxmlformats.org/officeDocument/2006/relationships" id="257" r:id="R4a25f68e2a18454c"/>
    <p:sldId xmlns:r="http://schemas.openxmlformats.org/officeDocument/2006/relationships" id="258" r:id="R9fb19c0067d948a5"/>
    <p:sldId xmlns:r="http://schemas.openxmlformats.org/officeDocument/2006/relationships" id="259" r:id="Rc495a1aeec694852"/>
    <p:sldId xmlns:r="http://schemas.openxmlformats.org/officeDocument/2006/relationships" id="260" r:id="R04a58f19f2f04e01"/>
    <p:sldId xmlns:r="http://schemas.openxmlformats.org/officeDocument/2006/relationships" id="261" r:id="Rf20e12fbc9f54c84"/>
    <p:sldId xmlns:r="http://schemas.openxmlformats.org/officeDocument/2006/relationships" id="262" r:id="R50dd24227bd145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2e2cdd141049a3" /><Relationship Type="http://schemas.openxmlformats.org/officeDocument/2006/relationships/slide" Target="/ppt/slides/slide1.xml" Id="R20e737fecc3b435c" /><Relationship Type="http://schemas.openxmlformats.org/officeDocument/2006/relationships/slide" Target="/ppt/slides/slide2.xml" Id="R4a25f68e2a18454c" /><Relationship Type="http://schemas.openxmlformats.org/officeDocument/2006/relationships/slide" Target="/ppt/slides/slide3.xml" Id="R9fb19c0067d948a5" /><Relationship Type="http://schemas.openxmlformats.org/officeDocument/2006/relationships/slide" Target="/ppt/slides/slide4.xml" Id="Rc495a1aeec694852" /><Relationship Type="http://schemas.openxmlformats.org/officeDocument/2006/relationships/slide" Target="/ppt/slides/slide5.xml" Id="R04a58f19f2f04e01" /><Relationship Type="http://schemas.openxmlformats.org/officeDocument/2006/relationships/slide" Target="/ppt/slides/slide6.xml" Id="Rf20e12fbc9f54c84" /><Relationship Type="http://schemas.openxmlformats.org/officeDocument/2006/relationships/slide" Target="/ppt/slides/slide7.xml" Id="R50dd24227bd145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351aa439db45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103d9de44744ec" /><Relationship Type="http://schemas.openxmlformats.org/officeDocument/2006/relationships/theme" Target="/ppt/slideMasters/theme/theme1.xml" Id="R9c4b97c5387c4f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103d9de44744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fc170630c642d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bf66a821124a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6f42b10f9242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2eb4283fea40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b5a4f7b35f46f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f51d4d9f834eb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a8405009f341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JUTUL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JUTUL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JUTUL INVEST AS ble etablert [år] og holder til i Trollåsen.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JUTUL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JUTUL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JUTUL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−4 923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−4 923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728 276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1 664 924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JUTUL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LYBECK ØSTEN ALEXANDER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JUTUL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Rosenholmveien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1414 Trollåsen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928 024 849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JUTUL INVEST AS</a:t>
            </a:r>
          </a:p>
        </p:txBody>
      </p:sp>
    </p:spTree>
  </p:cSld>
  <p:clrMapOvr>
    <a:masterClrMapping xmlns:a="http://schemas.openxmlformats.org/drawingml/2006/main"/>
  </p:clrMapOvr>
</p:sld>
</file>