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9ea7e2842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ff854260f4b8a"/>
  </p:sldMasterIdLst>
  <p:sldIdLst>
    <p:sldId xmlns:r="http://schemas.openxmlformats.org/officeDocument/2006/relationships" id="256" r:id="R9fa7713879144b97"/>
    <p:sldId xmlns:r="http://schemas.openxmlformats.org/officeDocument/2006/relationships" id="257" r:id="Rcffdf3cb6e0943c2"/>
    <p:sldId xmlns:r="http://schemas.openxmlformats.org/officeDocument/2006/relationships" id="258" r:id="R9d5ef35dd6bf448b"/>
    <p:sldId xmlns:r="http://schemas.openxmlformats.org/officeDocument/2006/relationships" id="259" r:id="Ra5767acebb47460f"/>
    <p:sldId xmlns:r="http://schemas.openxmlformats.org/officeDocument/2006/relationships" id="260" r:id="R138678eb35dc4a20"/>
    <p:sldId xmlns:r="http://schemas.openxmlformats.org/officeDocument/2006/relationships" id="261" r:id="R107eadff77a34b39"/>
    <p:sldId xmlns:r="http://schemas.openxmlformats.org/officeDocument/2006/relationships" id="262" r:id="R7b026d3c6f28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ff854260f4b8a" /><Relationship Type="http://schemas.openxmlformats.org/officeDocument/2006/relationships/slide" Target="/ppt/slides/slide1.xml" Id="R9fa7713879144b97" /><Relationship Type="http://schemas.openxmlformats.org/officeDocument/2006/relationships/slide" Target="/ppt/slides/slide2.xml" Id="Rcffdf3cb6e0943c2" /><Relationship Type="http://schemas.openxmlformats.org/officeDocument/2006/relationships/slide" Target="/ppt/slides/slide3.xml" Id="R9d5ef35dd6bf448b" /><Relationship Type="http://schemas.openxmlformats.org/officeDocument/2006/relationships/slide" Target="/ppt/slides/slide4.xml" Id="Ra5767acebb47460f" /><Relationship Type="http://schemas.openxmlformats.org/officeDocument/2006/relationships/slide" Target="/ppt/slides/slide5.xml" Id="R138678eb35dc4a20" /><Relationship Type="http://schemas.openxmlformats.org/officeDocument/2006/relationships/slide" Target="/ppt/slides/slide6.xml" Id="R107eadff77a34b39" /><Relationship Type="http://schemas.openxmlformats.org/officeDocument/2006/relationships/slide" Target="/ppt/slides/slide7.xml" Id="R7b026d3c6f28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399684276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667c7538449dc" /><Relationship Type="http://schemas.openxmlformats.org/officeDocument/2006/relationships/theme" Target="/ppt/slideMasters/theme/theme1.xml" Id="R334d33c385d94b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667c75384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e21b5109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a3511863c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3869a39ff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0c781696f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aed39907446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a1b03e6f549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ad38103c4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