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31c275558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bd58275c54337"/>
  </p:sldMasterIdLst>
  <p:sldIdLst>
    <p:sldId xmlns:r="http://schemas.openxmlformats.org/officeDocument/2006/relationships" id="256" r:id="Raf03fe25fce0495e"/>
    <p:sldId xmlns:r="http://schemas.openxmlformats.org/officeDocument/2006/relationships" id="257" r:id="R46e3cd9a89ca4443"/>
    <p:sldId xmlns:r="http://schemas.openxmlformats.org/officeDocument/2006/relationships" id="258" r:id="Rdf9006ad27c24047"/>
    <p:sldId xmlns:r="http://schemas.openxmlformats.org/officeDocument/2006/relationships" id="259" r:id="R5ca4555be3254068"/>
    <p:sldId xmlns:r="http://schemas.openxmlformats.org/officeDocument/2006/relationships" id="260" r:id="R386ffd402d004773"/>
    <p:sldId xmlns:r="http://schemas.openxmlformats.org/officeDocument/2006/relationships" id="261" r:id="R91a60dff05c9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bd58275c54337" /><Relationship Type="http://schemas.openxmlformats.org/officeDocument/2006/relationships/slide" Target="/ppt/slides/slide1.xml" Id="Raf03fe25fce0495e" /><Relationship Type="http://schemas.openxmlformats.org/officeDocument/2006/relationships/slide" Target="/ppt/slides/slide2.xml" Id="R46e3cd9a89ca4443" /><Relationship Type="http://schemas.openxmlformats.org/officeDocument/2006/relationships/slide" Target="/ppt/slides/slide3.xml" Id="Rdf9006ad27c24047" /><Relationship Type="http://schemas.openxmlformats.org/officeDocument/2006/relationships/slide" Target="/ppt/slides/slide4.xml" Id="R5ca4555be3254068" /><Relationship Type="http://schemas.openxmlformats.org/officeDocument/2006/relationships/slide" Target="/ppt/slides/slide5.xml" Id="R386ffd402d004773" /><Relationship Type="http://schemas.openxmlformats.org/officeDocument/2006/relationships/slide" Target="/ppt/slides/slide6.xml" Id="R91a60dff05c9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65c2f37ea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9156dffb8464d" /><Relationship Type="http://schemas.openxmlformats.org/officeDocument/2006/relationships/theme" Target="/ppt/slideMasters/theme/theme1.xml" Id="Re8cb63f15707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9156dffb8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fb9745f3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906612135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e95fc1c5944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cac6ba4c940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bb971cce9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3b23fad4a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SKL-HOLDING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SKL-HOLDING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12 256 793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8613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SKL-HOLDING AS</a:t>
            </a:r>
          </a:p>
        </p:txBody>
      </p:sp>
    </p:spTree>
  </p:cSld>
  <p:clrMapOvr>
    <a:masterClrMapping xmlns:a="http://schemas.openxmlformats.org/drawingml/2006/main"/>
  </p:clrMapOvr>
</p:sld>
</file>