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8bb30bbe444a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6bcb6f1524096"/>
  </p:sldMasterIdLst>
  <p:sldIdLst>
    <p:sldId xmlns:r="http://schemas.openxmlformats.org/officeDocument/2006/relationships" id="256" r:id="Re11c32adc9bf4d43"/>
    <p:sldId xmlns:r="http://schemas.openxmlformats.org/officeDocument/2006/relationships" id="257" r:id="Re74826bea6b8437e"/>
    <p:sldId xmlns:r="http://schemas.openxmlformats.org/officeDocument/2006/relationships" id="258" r:id="R31cbe60ab17d41d4"/>
    <p:sldId xmlns:r="http://schemas.openxmlformats.org/officeDocument/2006/relationships" id="259" r:id="R147ae7c174c94d15"/>
    <p:sldId xmlns:r="http://schemas.openxmlformats.org/officeDocument/2006/relationships" id="260" r:id="R03116dceed794416"/>
    <p:sldId xmlns:r="http://schemas.openxmlformats.org/officeDocument/2006/relationships" id="261" r:id="Rcce849f505cb4e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6bcb6f1524096" /><Relationship Type="http://schemas.openxmlformats.org/officeDocument/2006/relationships/slide" Target="/ppt/slides/slide1.xml" Id="Re11c32adc9bf4d43" /><Relationship Type="http://schemas.openxmlformats.org/officeDocument/2006/relationships/slide" Target="/ppt/slides/slide2.xml" Id="Re74826bea6b8437e" /><Relationship Type="http://schemas.openxmlformats.org/officeDocument/2006/relationships/slide" Target="/ppt/slides/slide3.xml" Id="R31cbe60ab17d41d4" /><Relationship Type="http://schemas.openxmlformats.org/officeDocument/2006/relationships/slide" Target="/ppt/slides/slide4.xml" Id="R147ae7c174c94d15" /><Relationship Type="http://schemas.openxmlformats.org/officeDocument/2006/relationships/slide" Target="/ppt/slides/slide5.xml" Id="R03116dceed794416" /><Relationship Type="http://schemas.openxmlformats.org/officeDocument/2006/relationships/slide" Target="/ppt/slides/slide6.xml" Id="Rcce849f505cb4e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2a6a2101043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b4ffebc1a4f07" /><Relationship Type="http://schemas.openxmlformats.org/officeDocument/2006/relationships/theme" Target="/ppt/slideMasters/theme/theme1.xml" Id="Raa14102974ee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5b4ffebc1a4f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2fca7bd6a44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9dbe0f8e440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ebafcc66f46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65a29957549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9ac9fb6784d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06efdf0f448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SEQUENTI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SEQUENTI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SEQUENTI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SEQUENTI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SEQUENTI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SEQUENTI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11 768 209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11 772 599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SEQUENTI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Håreks gate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8800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928 107 809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SEQUENTI AS</a:t>
            </a:r>
          </a:p>
        </p:txBody>
      </p:sp>
    </p:spTree>
  </p:cSld>
  <p:clrMapOvr>
    <a:masterClrMapping xmlns:a="http://schemas.openxmlformats.org/drawingml/2006/main"/>
  </p:clrMapOvr>
</p:sld>
</file>