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8486ed275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c695bacd94216"/>
  </p:sldMasterIdLst>
  <p:sldIdLst>
    <p:sldId xmlns:r="http://schemas.openxmlformats.org/officeDocument/2006/relationships" id="256" r:id="R9627fbe9ff1048f0"/>
    <p:sldId xmlns:r="http://schemas.openxmlformats.org/officeDocument/2006/relationships" id="257" r:id="Re359c705b6254122"/>
    <p:sldId xmlns:r="http://schemas.openxmlformats.org/officeDocument/2006/relationships" id="258" r:id="R9a2c4371eb5c4383"/>
    <p:sldId xmlns:r="http://schemas.openxmlformats.org/officeDocument/2006/relationships" id="259" r:id="R693e4b16620b453d"/>
    <p:sldId xmlns:r="http://schemas.openxmlformats.org/officeDocument/2006/relationships" id="260" r:id="R845a9f2e179f41c5"/>
    <p:sldId xmlns:r="http://schemas.openxmlformats.org/officeDocument/2006/relationships" id="261" r:id="R2c1e61b594c349b2"/>
    <p:sldId xmlns:r="http://schemas.openxmlformats.org/officeDocument/2006/relationships" id="262" r:id="Re6cbbf9553b0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c695bacd94216" /><Relationship Type="http://schemas.openxmlformats.org/officeDocument/2006/relationships/slide" Target="/ppt/slides/slide1.xml" Id="R9627fbe9ff1048f0" /><Relationship Type="http://schemas.openxmlformats.org/officeDocument/2006/relationships/slide" Target="/ppt/slides/slide2.xml" Id="Re359c705b6254122" /><Relationship Type="http://schemas.openxmlformats.org/officeDocument/2006/relationships/slide" Target="/ppt/slides/slide3.xml" Id="R9a2c4371eb5c4383" /><Relationship Type="http://schemas.openxmlformats.org/officeDocument/2006/relationships/slide" Target="/ppt/slides/slide4.xml" Id="R693e4b16620b453d" /><Relationship Type="http://schemas.openxmlformats.org/officeDocument/2006/relationships/slide" Target="/ppt/slides/slide5.xml" Id="R845a9f2e179f41c5" /><Relationship Type="http://schemas.openxmlformats.org/officeDocument/2006/relationships/slide" Target="/ppt/slides/slide6.xml" Id="R2c1e61b594c349b2" /><Relationship Type="http://schemas.openxmlformats.org/officeDocument/2006/relationships/slide" Target="/ppt/slides/slide7.xml" Id="Re6cbbf9553b0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d231043d0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06ccf4fa464f" /><Relationship Type="http://schemas.openxmlformats.org/officeDocument/2006/relationships/theme" Target="/ppt/slideMasters/theme/theme1.xml" Id="R223badd097f1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806ccf4fa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0ac3c16ac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8059b3df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1e012c67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5dc51243d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03f432a87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d76ec5681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bd09ae05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