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9b5c375a3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3b36443db499c"/>
  </p:sldMasterIdLst>
  <p:sldIdLst>
    <p:sldId xmlns:r="http://schemas.openxmlformats.org/officeDocument/2006/relationships" id="256" r:id="R3d9c9b7279214853"/>
    <p:sldId xmlns:r="http://schemas.openxmlformats.org/officeDocument/2006/relationships" id="257" r:id="R0b381bd5ab134367"/>
    <p:sldId xmlns:r="http://schemas.openxmlformats.org/officeDocument/2006/relationships" id="258" r:id="R98d96da4780c4d95"/>
    <p:sldId xmlns:r="http://schemas.openxmlformats.org/officeDocument/2006/relationships" id="259" r:id="R4d0ddc2cff054318"/>
    <p:sldId xmlns:r="http://schemas.openxmlformats.org/officeDocument/2006/relationships" id="260" r:id="Rdeeae1647a8e427a"/>
    <p:sldId xmlns:r="http://schemas.openxmlformats.org/officeDocument/2006/relationships" id="261" r:id="R8f7cf1f1e8f847ca"/>
    <p:sldId xmlns:r="http://schemas.openxmlformats.org/officeDocument/2006/relationships" id="262" r:id="R1821343a7ac4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3b36443db499c" /><Relationship Type="http://schemas.openxmlformats.org/officeDocument/2006/relationships/slide" Target="/ppt/slides/slide1.xml" Id="R3d9c9b7279214853" /><Relationship Type="http://schemas.openxmlformats.org/officeDocument/2006/relationships/slide" Target="/ppt/slides/slide2.xml" Id="R0b381bd5ab134367" /><Relationship Type="http://schemas.openxmlformats.org/officeDocument/2006/relationships/slide" Target="/ppt/slides/slide3.xml" Id="R98d96da4780c4d95" /><Relationship Type="http://schemas.openxmlformats.org/officeDocument/2006/relationships/slide" Target="/ppt/slides/slide4.xml" Id="R4d0ddc2cff054318" /><Relationship Type="http://schemas.openxmlformats.org/officeDocument/2006/relationships/slide" Target="/ppt/slides/slide5.xml" Id="Rdeeae1647a8e427a" /><Relationship Type="http://schemas.openxmlformats.org/officeDocument/2006/relationships/slide" Target="/ppt/slides/slide6.xml" Id="R8f7cf1f1e8f847ca" /><Relationship Type="http://schemas.openxmlformats.org/officeDocument/2006/relationships/slide" Target="/ppt/slides/slide7.xml" Id="R1821343a7ac4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a764e11f9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db33c05345c9" /><Relationship Type="http://schemas.openxmlformats.org/officeDocument/2006/relationships/theme" Target="/ppt/slideMasters/theme/theme1.xml" Id="R6fafc45c6a44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6db33c053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24b4a749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45e1f0566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b83b2a54c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fbf5267c7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a5f78b3d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5f699eb1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875f574f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FALSTEN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928 139 921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