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7275b0a73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cc805fc48447d"/>
  </p:sldMasterIdLst>
  <p:sldIdLst>
    <p:sldId xmlns:r="http://schemas.openxmlformats.org/officeDocument/2006/relationships" id="256" r:id="Ra4daabf986c540be"/>
    <p:sldId xmlns:r="http://schemas.openxmlformats.org/officeDocument/2006/relationships" id="257" r:id="R0406a79262be4c23"/>
    <p:sldId xmlns:r="http://schemas.openxmlformats.org/officeDocument/2006/relationships" id="258" r:id="R2220d052d3f441a1"/>
    <p:sldId xmlns:r="http://schemas.openxmlformats.org/officeDocument/2006/relationships" id="259" r:id="Rd596d4afeeaf406d"/>
    <p:sldId xmlns:r="http://schemas.openxmlformats.org/officeDocument/2006/relationships" id="260" r:id="Rac4f22a410e84e86"/>
    <p:sldId xmlns:r="http://schemas.openxmlformats.org/officeDocument/2006/relationships" id="261" r:id="R05555c53da59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cc805fc48447d" /><Relationship Type="http://schemas.openxmlformats.org/officeDocument/2006/relationships/slide" Target="/ppt/slides/slide1.xml" Id="Ra4daabf986c540be" /><Relationship Type="http://schemas.openxmlformats.org/officeDocument/2006/relationships/slide" Target="/ppt/slides/slide2.xml" Id="R0406a79262be4c23" /><Relationship Type="http://schemas.openxmlformats.org/officeDocument/2006/relationships/slide" Target="/ppt/slides/slide3.xml" Id="R2220d052d3f441a1" /><Relationship Type="http://schemas.openxmlformats.org/officeDocument/2006/relationships/slide" Target="/ppt/slides/slide4.xml" Id="Rd596d4afeeaf406d" /><Relationship Type="http://schemas.openxmlformats.org/officeDocument/2006/relationships/slide" Target="/ppt/slides/slide5.xml" Id="Rac4f22a410e84e86" /><Relationship Type="http://schemas.openxmlformats.org/officeDocument/2006/relationships/slide" Target="/ppt/slides/slide6.xml" Id="R05555c53da59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338af6890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63f103084c99" /><Relationship Type="http://schemas.openxmlformats.org/officeDocument/2006/relationships/theme" Target="/ppt/slideMasters/theme/theme1.xml" Id="R498d1c24e267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e63f10308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de343ff54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4a43a3e2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c639b184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6a713964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dc85becf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3b0fc6d3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TELEMOBIL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TELEMOBIL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FYRAND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928 200 000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