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46c79352b94c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14d874d33546f5"/>
  </p:sldMasterIdLst>
  <p:sldIdLst>
    <p:sldId xmlns:r="http://schemas.openxmlformats.org/officeDocument/2006/relationships" id="256" r:id="R6eca73be27764909"/>
    <p:sldId xmlns:r="http://schemas.openxmlformats.org/officeDocument/2006/relationships" id="257" r:id="R30d77600f82b441c"/>
    <p:sldId xmlns:r="http://schemas.openxmlformats.org/officeDocument/2006/relationships" id="258" r:id="R7b006b57400b49de"/>
    <p:sldId xmlns:r="http://schemas.openxmlformats.org/officeDocument/2006/relationships" id="259" r:id="R60cf30e4cbcc473d"/>
    <p:sldId xmlns:r="http://schemas.openxmlformats.org/officeDocument/2006/relationships" id="260" r:id="Rec526af9757d4f91"/>
    <p:sldId xmlns:r="http://schemas.openxmlformats.org/officeDocument/2006/relationships" id="261" r:id="Rf90938c7788447b4"/>
    <p:sldId xmlns:r="http://schemas.openxmlformats.org/officeDocument/2006/relationships" id="262" r:id="Rd3145b8843a340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14d874d33546f5" /><Relationship Type="http://schemas.openxmlformats.org/officeDocument/2006/relationships/slide" Target="/ppt/slides/slide1.xml" Id="R6eca73be27764909" /><Relationship Type="http://schemas.openxmlformats.org/officeDocument/2006/relationships/slide" Target="/ppt/slides/slide2.xml" Id="R30d77600f82b441c" /><Relationship Type="http://schemas.openxmlformats.org/officeDocument/2006/relationships/slide" Target="/ppt/slides/slide3.xml" Id="R7b006b57400b49de" /><Relationship Type="http://schemas.openxmlformats.org/officeDocument/2006/relationships/slide" Target="/ppt/slides/slide4.xml" Id="R60cf30e4cbcc473d" /><Relationship Type="http://schemas.openxmlformats.org/officeDocument/2006/relationships/slide" Target="/ppt/slides/slide5.xml" Id="Rec526af9757d4f91" /><Relationship Type="http://schemas.openxmlformats.org/officeDocument/2006/relationships/slide" Target="/ppt/slides/slide6.xml" Id="Rf90938c7788447b4" /><Relationship Type="http://schemas.openxmlformats.org/officeDocument/2006/relationships/slide" Target="/ppt/slides/slide7.xml" Id="Rd3145b8843a340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f732e691740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5216cf688430e" /><Relationship Type="http://schemas.openxmlformats.org/officeDocument/2006/relationships/theme" Target="/ppt/slideMasters/theme/theme1.xml" Id="R5f54508f16584c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c5216cf68843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b50f76a324e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a3874b2354a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7642129bc4e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8c487eba548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dcd4db5ca41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2d7c3123e42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fc40a802a43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BUKHOLM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BUKHOLM HOLDING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1 893 576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11 588 022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MARIA ERIKSSON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GUNNAR BUKHOLM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Grønliveien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1782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928 236 331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BUKHOLM HOLDING AS</a:t>
            </a:r>
          </a:p>
        </p:txBody>
      </p:sp>
    </p:spTree>
  </p:cSld>
  <p:clrMapOvr>
    <a:masterClrMapping xmlns:a="http://schemas.openxmlformats.org/drawingml/2006/main"/>
  </p:clrMapOvr>
</p:sld>
</file>