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33a367bbec40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ed3e887dc84425"/>
  </p:sldMasterIdLst>
  <p:sldIdLst>
    <p:sldId xmlns:r="http://schemas.openxmlformats.org/officeDocument/2006/relationships" id="256" r:id="R22063d046b1d42ea"/>
    <p:sldId xmlns:r="http://schemas.openxmlformats.org/officeDocument/2006/relationships" id="257" r:id="R7351fa2646b743f6"/>
    <p:sldId xmlns:r="http://schemas.openxmlformats.org/officeDocument/2006/relationships" id="258" r:id="R902ba3f8f4ba410a"/>
    <p:sldId xmlns:r="http://schemas.openxmlformats.org/officeDocument/2006/relationships" id="259" r:id="R8a65821d96d9421e"/>
    <p:sldId xmlns:r="http://schemas.openxmlformats.org/officeDocument/2006/relationships" id="260" r:id="Re104d67cac694d4e"/>
    <p:sldId xmlns:r="http://schemas.openxmlformats.org/officeDocument/2006/relationships" id="261" r:id="R83174cb780da4b13"/>
    <p:sldId xmlns:r="http://schemas.openxmlformats.org/officeDocument/2006/relationships" id="262" r:id="R1ee300b024d743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ed3e887dc84425" /><Relationship Type="http://schemas.openxmlformats.org/officeDocument/2006/relationships/slide" Target="/ppt/slides/slide1.xml" Id="R22063d046b1d42ea" /><Relationship Type="http://schemas.openxmlformats.org/officeDocument/2006/relationships/slide" Target="/ppt/slides/slide2.xml" Id="R7351fa2646b743f6" /><Relationship Type="http://schemas.openxmlformats.org/officeDocument/2006/relationships/slide" Target="/ppt/slides/slide3.xml" Id="R902ba3f8f4ba410a" /><Relationship Type="http://schemas.openxmlformats.org/officeDocument/2006/relationships/slide" Target="/ppt/slides/slide4.xml" Id="R8a65821d96d9421e" /><Relationship Type="http://schemas.openxmlformats.org/officeDocument/2006/relationships/slide" Target="/ppt/slides/slide5.xml" Id="Re104d67cac694d4e" /><Relationship Type="http://schemas.openxmlformats.org/officeDocument/2006/relationships/slide" Target="/ppt/slides/slide6.xml" Id="R83174cb780da4b13" /><Relationship Type="http://schemas.openxmlformats.org/officeDocument/2006/relationships/slide" Target="/ppt/slides/slide7.xml" Id="R1ee300b024d743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9f191ea864e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8fd49b1aa4512" /><Relationship Type="http://schemas.openxmlformats.org/officeDocument/2006/relationships/theme" Target="/ppt/slideMasters/theme/theme1.xml" Id="R5904a00882a747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98fd49b1aa45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c5f498de143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d72fab37943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c084fe9eb48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92557733242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3ad966fcb46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576577b4c40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49736ede042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 &amp; AMUND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 &amp; AMUND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21 435 577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21 976 684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MADSEN BÅRD ØIEN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Brannfjellveien 59B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928 268 721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