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7d0d45a3a24e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59d6cc7b9b4a1a"/>
  </p:sldMasterIdLst>
  <p:sldIdLst>
    <p:sldId xmlns:r="http://schemas.openxmlformats.org/officeDocument/2006/relationships" id="256" r:id="R39ddee4559794000"/>
    <p:sldId xmlns:r="http://schemas.openxmlformats.org/officeDocument/2006/relationships" id="257" r:id="Rc265476187fd41f2"/>
    <p:sldId xmlns:r="http://schemas.openxmlformats.org/officeDocument/2006/relationships" id="258" r:id="R6eb9a48a3402473f"/>
    <p:sldId xmlns:r="http://schemas.openxmlformats.org/officeDocument/2006/relationships" id="259" r:id="R1712ae6dd82d43ab"/>
    <p:sldId xmlns:r="http://schemas.openxmlformats.org/officeDocument/2006/relationships" id="260" r:id="R5fb5df85c45f43d4"/>
    <p:sldId xmlns:r="http://schemas.openxmlformats.org/officeDocument/2006/relationships" id="261" r:id="R513a4612909643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9d6cc7b9b4a1a" /><Relationship Type="http://schemas.openxmlformats.org/officeDocument/2006/relationships/slide" Target="/ppt/slides/slide1.xml" Id="R39ddee4559794000" /><Relationship Type="http://schemas.openxmlformats.org/officeDocument/2006/relationships/slide" Target="/ppt/slides/slide2.xml" Id="Rc265476187fd41f2" /><Relationship Type="http://schemas.openxmlformats.org/officeDocument/2006/relationships/slide" Target="/ppt/slides/slide3.xml" Id="R6eb9a48a3402473f" /><Relationship Type="http://schemas.openxmlformats.org/officeDocument/2006/relationships/slide" Target="/ppt/slides/slide4.xml" Id="R1712ae6dd82d43ab" /><Relationship Type="http://schemas.openxmlformats.org/officeDocument/2006/relationships/slide" Target="/ppt/slides/slide5.xml" Id="R5fb5df85c45f43d4" /><Relationship Type="http://schemas.openxmlformats.org/officeDocument/2006/relationships/slide" Target="/ppt/slides/slide6.xml" Id="R513a4612909643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9ca12f34544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a9c99f2a14cf4" /><Relationship Type="http://schemas.openxmlformats.org/officeDocument/2006/relationships/theme" Target="/ppt/slideMasters/theme/theme1.xml" Id="R79425d3f1e5641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ea9c99f2a14c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fd8aaa65246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41f8bd76141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aadd905ca45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2cffce89f4e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a5a1de9f7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754ca5f92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