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87c8d464c9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4c5cf0d0d412b"/>
  </p:sldMasterIdLst>
  <p:sldIdLst>
    <p:sldId xmlns:r="http://schemas.openxmlformats.org/officeDocument/2006/relationships" id="256" r:id="R05368b3e376b42f6"/>
    <p:sldId xmlns:r="http://schemas.openxmlformats.org/officeDocument/2006/relationships" id="257" r:id="Rbb917e20e46e4c3d"/>
    <p:sldId xmlns:r="http://schemas.openxmlformats.org/officeDocument/2006/relationships" id="258" r:id="Rfbedfd7c10cb402c"/>
    <p:sldId xmlns:r="http://schemas.openxmlformats.org/officeDocument/2006/relationships" id="259" r:id="R8dab939992ec411c"/>
    <p:sldId xmlns:r="http://schemas.openxmlformats.org/officeDocument/2006/relationships" id="260" r:id="R0ff9d24b41a24edd"/>
    <p:sldId xmlns:r="http://schemas.openxmlformats.org/officeDocument/2006/relationships" id="261" r:id="R740a4790a1a548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4c5cf0d0d412b" /><Relationship Type="http://schemas.openxmlformats.org/officeDocument/2006/relationships/slide" Target="/ppt/slides/slide1.xml" Id="R05368b3e376b42f6" /><Relationship Type="http://schemas.openxmlformats.org/officeDocument/2006/relationships/slide" Target="/ppt/slides/slide2.xml" Id="Rbb917e20e46e4c3d" /><Relationship Type="http://schemas.openxmlformats.org/officeDocument/2006/relationships/slide" Target="/ppt/slides/slide3.xml" Id="Rfbedfd7c10cb402c" /><Relationship Type="http://schemas.openxmlformats.org/officeDocument/2006/relationships/slide" Target="/ppt/slides/slide4.xml" Id="R8dab939992ec411c" /><Relationship Type="http://schemas.openxmlformats.org/officeDocument/2006/relationships/slide" Target="/ppt/slides/slide5.xml" Id="R0ff9d24b41a24edd" /><Relationship Type="http://schemas.openxmlformats.org/officeDocument/2006/relationships/slide" Target="/ppt/slides/slide6.xml" Id="R740a4790a1a548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c337641a2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e649ddb4144d4" /><Relationship Type="http://schemas.openxmlformats.org/officeDocument/2006/relationships/theme" Target="/ppt/slideMasters/theme/theme1.xml" Id="Re4c138c17f3b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e649ddb4144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15e5486d14a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1491d316d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90ed844fd47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6163752af4a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26dc4abf547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732f5ecd9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