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929e40ebc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4cd908d7284764"/>
  </p:sldMasterIdLst>
  <p:sldIdLst>
    <p:sldId xmlns:r="http://schemas.openxmlformats.org/officeDocument/2006/relationships" id="256" r:id="R41b4ad0782d644a7"/>
    <p:sldId xmlns:r="http://schemas.openxmlformats.org/officeDocument/2006/relationships" id="257" r:id="Rf1db227e4cac446a"/>
    <p:sldId xmlns:r="http://schemas.openxmlformats.org/officeDocument/2006/relationships" id="258" r:id="Rb1f7da00f1c0454a"/>
    <p:sldId xmlns:r="http://schemas.openxmlformats.org/officeDocument/2006/relationships" id="259" r:id="R88b10fc370e24c74"/>
    <p:sldId xmlns:r="http://schemas.openxmlformats.org/officeDocument/2006/relationships" id="260" r:id="R2fc5c15166b24afa"/>
    <p:sldId xmlns:r="http://schemas.openxmlformats.org/officeDocument/2006/relationships" id="261" r:id="R78290a1660724567"/>
    <p:sldId xmlns:r="http://schemas.openxmlformats.org/officeDocument/2006/relationships" id="262" r:id="Rff21fc116133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cd908d7284764" /><Relationship Type="http://schemas.openxmlformats.org/officeDocument/2006/relationships/slide" Target="/ppt/slides/slide1.xml" Id="R41b4ad0782d644a7" /><Relationship Type="http://schemas.openxmlformats.org/officeDocument/2006/relationships/slide" Target="/ppt/slides/slide2.xml" Id="Rf1db227e4cac446a" /><Relationship Type="http://schemas.openxmlformats.org/officeDocument/2006/relationships/slide" Target="/ppt/slides/slide3.xml" Id="Rb1f7da00f1c0454a" /><Relationship Type="http://schemas.openxmlformats.org/officeDocument/2006/relationships/slide" Target="/ppt/slides/slide4.xml" Id="R88b10fc370e24c74" /><Relationship Type="http://schemas.openxmlformats.org/officeDocument/2006/relationships/slide" Target="/ppt/slides/slide5.xml" Id="R2fc5c15166b24afa" /><Relationship Type="http://schemas.openxmlformats.org/officeDocument/2006/relationships/slide" Target="/ppt/slides/slide6.xml" Id="R78290a1660724567" /><Relationship Type="http://schemas.openxmlformats.org/officeDocument/2006/relationships/slide" Target="/ppt/slides/slide7.xml" Id="Rff21fc116133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d36506e47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e21b370234d48" /><Relationship Type="http://schemas.openxmlformats.org/officeDocument/2006/relationships/theme" Target="/ppt/slideMasters/theme/theme1.xml" Id="R5829641c781644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e21b37023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fb2bbb3d6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7bd9998cc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ed0a85127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941cd17a1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827005f9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e5d9d8b7e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f3ca88679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