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c9869f960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d390a2a15471d"/>
  </p:sldMasterIdLst>
  <p:sldIdLst>
    <p:sldId xmlns:r="http://schemas.openxmlformats.org/officeDocument/2006/relationships" id="256" r:id="Rd2dd2669d565425c"/>
    <p:sldId xmlns:r="http://schemas.openxmlformats.org/officeDocument/2006/relationships" id="257" r:id="R756ad065cfc247ba"/>
    <p:sldId xmlns:r="http://schemas.openxmlformats.org/officeDocument/2006/relationships" id="258" r:id="R63bf6fe5844c4c3e"/>
    <p:sldId xmlns:r="http://schemas.openxmlformats.org/officeDocument/2006/relationships" id="259" r:id="R38d48962cb0c4cee"/>
    <p:sldId xmlns:r="http://schemas.openxmlformats.org/officeDocument/2006/relationships" id="260" r:id="R091857b048764272"/>
    <p:sldId xmlns:r="http://schemas.openxmlformats.org/officeDocument/2006/relationships" id="261" r:id="R01601c8150ad4faf"/>
    <p:sldId xmlns:r="http://schemas.openxmlformats.org/officeDocument/2006/relationships" id="262" r:id="R20ad2d823fd9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d390a2a15471d" /><Relationship Type="http://schemas.openxmlformats.org/officeDocument/2006/relationships/slide" Target="/ppt/slides/slide1.xml" Id="Rd2dd2669d565425c" /><Relationship Type="http://schemas.openxmlformats.org/officeDocument/2006/relationships/slide" Target="/ppt/slides/slide2.xml" Id="R756ad065cfc247ba" /><Relationship Type="http://schemas.openxmlformats.org/officeDocument/2006/relationships/slide" Target="/ppt/slides/slide3.xml" Id="R63bf6fe5844c4c3e" /><Relationship Type="http://schemas.openxmlformats.org/officeDocument/2006/relationships/slide" Target="/ppt/slides/slide4.xml" Id="R38d48962cb0c4cee" /><Relationship Type="http://schemas.openxmlformats.org/officeDocument/2006/relationships/slide" Target="/ppt/slides/slide5.xml" Id="R091857b048764272" /><Relationship Type="http://schemas.openxmlformats.org/officeDocument/2006/relationships/slide" Target="/ppt/slides/slide6.xml" Id="R01601c8150ad4faf" /><Relationship Type="http://schemas.openxmlformats.org/officeDocument/2006/relationships/slide" Target="/ppt/slides/slide7.xml" Id="R20ad2d823fd9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c8f8fa1e7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f603f1564305" /><Relationship Type="http://schemas.openxmlformats.org/officeDocument/2006/relationships/theme" Target="/ppt/slideMasters/theme/theme1.xml" Id="R36b9275c51b3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0f603f156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4c04f269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1118700a5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e96374342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556b004dd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ba2c9575e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6adb54509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e6bf3988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