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49de98a7e9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940d9761604346"/>
  </p:sldMasterIdLst>
  <p:sldIdLst>
    <p:sldId xmlns:r="http://schemas.openxmlformats.org/officeDocument/2006/relationships" id="256" r:id="Rc53be24f86e84351"/>
    <p:sldId xmlns:r="http://schemas.openxmlformats.org/officeDocument/2006/relationships" id="257" r:id="Rd8f4d8b21bf0411f"/>
    <p:sldId xmlns:r="http://schemas.openxmlformats.org/officeDocument/2006/relationships" id="258" r:id="Rf5632dee60c540a4"/>
    <p:sldId xmlns:r="http://schemas.openxmlformats.org/officeDocument/2006/relationships" id="259" r:id="Rea991faba8644e1a"/>
    <p:sldId xmlns:r="http://schemas.openxmlformats.org/officeDocument/2006/relationships" id="260" r:id="R64b437ecaa614024"/>
    <p:sldId xmlns:r="http://schemas.openxmlformats.org/officeDocument/2006/relationships" id="261" r:id="R61d36aecc8104b05"/>
    <p:sldId xmlns:r="http://schemas.openxmlformats.org/officeDocument/2006/relationships" id="262" r:id="R05bace88fb9c47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40d9761604346" /><Relationship Type="http://schemas.openxmlformats.org/officeDocument/2006/relationships/slide" Target="/ppt/slides/slide1.xml" Id="Rc53be24f86e84351" /><Relationship Type="http://schemas.openxmlformats.org/officeDocument/2006/relationships/slide" Target="/ppt/slides/slide2.xml" Id="Rd8f4d8b21bf0411f" /><Relationship Type="http://schemas.openxmlformats.org/officeDocument/2006/relationships/slide" Target="/ppt/slides/slide3.xml" Id="Rf5632dee60c540a4" /><Relationship Type="http://schemas.openxmlformats.org/officeDocument/2006/relationships/slide" Target="/ppt/slides/slide4.xml" Id="Rea991faba8644e1a" /><Relationship Type="http://schemas.openxmlformats.org/officeDocument/2006/relationships/slide" Target="/ppt/slides/slide5.xml" Id="R64b437ecaa614024" /><Relationship Type="http://schemas.openxmlformats.org/officeDocument/2006/relationships/slide" Target="/ppt/slides/slide6.xml" Id="R61d36aecc8104b05" /><Relationship Type="http://schemas.openxmlformats.org/officeDocument/2006/relationships/slide" Target="/ppt/slides/slide7.xml" Id="R05bace88fb9c47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4afc378f54a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51a227b454eec" /><Relationship Type="http://schemas.openxmlformats.org/officeDocument/2006/relationships/theme" Target="/ppt/slideMasters/theme/theme1.xml" Id="R3c7fd1c13c9640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51a227b454e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64cf082e7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9b249103b4e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2ebe2fea5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645aa91bb40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9543572494a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d34ef70194e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b9a73a4224b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