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c301b777ec40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00508d7db3470a"/>
  </p:sldMasterIdLst>
  <p:sldIdLst>
    <p:sldId xmlns:r="http://schemas.openxmlformats.org/officeDocument/2006/relationships" id="256" r:id="Re316e8faf9de465a"/>
    <p:sldId xmlns:r="http://schemas.openxmlformats.org/officeDocument/2006/relationships" id="257" r:id="R9d9f29688be04985"/>
    <p:sldId xmlns:r="http://schemas.openxmlformats.org/officeDocument/2006/relationships" id="258" r:id="R8b5493ea79ea4337"/>
    <p:sldId xmlns:r="http://schemas.openxmlformats.org/officeDocument/2006/relationships" id="259" r:id="R5a2bce5573ac4306"/>
    <p:sldId xmlns:r="http://schemas.openxmlformats.org/officeDocument/2006/relationships" id="260" r:id="R2de927ff96a14d17"/>
    <p:sldId xmlns:r="http://schemas.openxmlformats.org/officeDocument/2006/relationships" id="261" r:id="R34fd176780ea4a13"/>
    <p:sldId xmlns:r="http://schemas.openxmlformats.org/officeDocument/2006/relationships" id="262" r:id="R967a3472425643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00508d7db3470a" /><Relationship Type="http://schemas.openxmlformats.org/officeDocument/2006/relationships/slide" Target="/ppt/slides/slide1.xml" Id="Re316e8faf9de465a" /><Relationship Type="http://schemas.openxmlformats.org/officeDocument/2006/relationships/slide" Target="/ppt/slides/slide2.xml" Id="R9d9f29688be04985" /><Relationship Type="http://schemas.openxmlformats.org/officeDocument/2006/relationships/slide" Target="/ppt/slides/slide3.xml" Id="R8b5493ea79ea4337" /><Relationship Type="http://schemas.openxmlformats.org/officeDocument/2006/relationships/slide" Target="/ppt/slides/slide4.xml" Id="R5a2bce5573ac4306" /><Relationship Type="http://schemas.openxmlformats.org/officeDocument/2006/relationships/slide" Target="/ppt/slides/slide5.xml" Id="R2de927ff96a14d17" /><Relationship Type="http://schemas.openxmlformats.org/officeDocument/2006/relationships/slide" Target="/ppt/slides/slide6.xml" Id="R34fd176780ea4a13" /><Relationship Type="http://schemas.openxmlformats.org/officeDocument/2006/relationships/slide" Target="/ppt/slides/slide7.xml" Id="R967a3472425643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5994b389fa4a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c1c3e3625465e" /><Relationship Type="http://schemas.openxmlformats.org/officeDocument/2006/relationships/theme" Target="/ppt/slideMasters/theme/theme1.xml" Id="Rcfb7bdcf89604f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3c1c3e362546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9e9feccd64a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8fd36abff42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d531b8ea84c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b23fe289d48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ed6af96b947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61bb77e4b4e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4e904f89147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 ANDERSEN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 ANDERSEN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Andersen, Myrdalsvegen 42J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5130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928 447 235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