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cd2dd52c3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2d27d68fee4220"/>
  </p:sldMasterIdLst>
  <p:sldIdLst>
    <p:sldId xmlns:r="http://schemas.openxmlformats.org/officeDocument/2006/relationships" id="256" r:id="R266fdfc8d21f40b5"/>
    <p:sldId xmlns:r="http://schemas.openxmlformats.org/officeDocument/2006/relationships" id="257" r:id="R4e5f92459eea449f"/>
    <p:sldId xmlns:r="http://schemas.openxmlformats.org/officeDocument/2006/relationships" id="258" r:id="Raf559f99696c4ee0"/>
    <p:sldId xmlns:r="http://schemas.openxmlformats.org/officeDocument/2006/relationships" id="259" r:id="R3b73ea39157a4ee3"/>
    <p:sldId xmlns:r="http://schemas.openxmlformats.org/officeDocument/2006/relationships" id="260" r:id="R20e5d2871f574ec4"/>
    <p:sldId xmlns:r="http://schemas.openxmlformats.org/officeDocument/2006/relationships" id="261" r:id="R1a20f6980f6d4802"/>
    <p:sldId xmlns:r="http://schemas.openxmlformats.org/officeDocument/2006/relationships" id="262" r:id="R46c77416a0f441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2d27d68fee4220" /><Relationship Type="http://schemas.openxmlformats.org/officeDocument/2006/relationships/slide" Target="/ppt/slides/slide1.xml" Id="R266fdfc8d21f40b5" /><Relationship Type="http://schemas.openxmlformats.org/officeDocument/2006/relationships/slide" Target="/ppt/slides/slide2.xml" Id="R4e5f92459eea449f" /><Relationship Type="http://schemas.openxmlformats.org/officeDocument/2006/relationships/slide" Target="/ppt/slides/slide3.xml" Id="Raf559f99696c4ee0" /><Relationship Type="http://schemas.openxmlformats.org/officeDocument/2006/relationships/slide" Target="/ppt/slides/slide4.xml" Id="R3b73ea39157a4ee3" /><Relationship Type="http://schemas.openxmlformats.org/officeDocument/2006/relationships/slide" Target="/ppt/slides/slide5.xml" Id="R20e5d2871f574ec4" /><Relationship Type="http://schemas.openxmlformats.org/officeDocument/2006/relationships/slide" Target="/ppt/slides/slide6.xml" Id="R1a20f6980f6d4802" /><Relationship Type="http://schemas.openxmlformats.org/officeDocument/2006/relationships/slide" Target="/ppt/slides/slide7.xml" Id="R46c77416a0f441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c6d85d7e548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13b3c6c2145ac" /><Relationship Type="http://schemas.openxmlformats.org/officeDocument/2006/relationships/theme" Target="/ppt/slideMasters/theme/theme1.xml" Id="Re6082f90429d47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c13b3c6c2145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9d889958c47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4a27644984f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3ce161fdf45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880f7180546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e10dd65c846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71c72ef5f42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68aabb1e247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I. 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I. ANDERSEN HOLDING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535 899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2 237 091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Andersen, Myrdalsvegen 42J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5130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928 447 235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