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fbdeaa5e0b48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8cdf2c725a4454"/>
  </p:sldMasterIdLst>
  <p:sldIdLst>
    <p:sldId xmlns:r="http://schemas.openxmlformats.org/officeDocument/2006/relationships" id="256" r:id="R7f67759bbdbd4234"/>
    <p:sldId xmlns:r="http://schemas.openxmlformats.org/officeDocument/2006/relationships" id="257" r:id="R803d55ffed854b93"/>
    <p:sldId xmlns:r="http://schemas.openxmlformats.org/officeDocument/2006/relationships" id="258" r:id="Rd48a666c6b8a4fcd"/>
    <p:sldId xmlns:r="http://schemas.openxmlformats.org/officeDocument/2006/relationships" id="259" r:id="Rf479d097349342bf"/>
    <p:sldId xmlns:r="http://schemas.openxmlformats.org/officeDocument/2006/relationships" id="260" r:id="R548c32a103924168"/>
    <p:sldId xmlns:r="http://schemas.openxmlformats.org/officeDocument/2006/relationships" id="261" r:id="R9a1ce89777144f4e"/>
    <p:sldId xmlns:r="http://schemas.openxmlformats.org/officeDocument/2006/relationships" id="262" r:id="Rc2e6bcb1a7c142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8cdf2c725a4454" /><Relationship Type="http://schemas.openxmlformats.org/officeDocument/2006/relationships/slide" Target="/ppt/slides/slide1.xml" Id="R7f67759bbdbd4234" /><Relationship Type="http://schemas.openxmlformats.org/officeDocument/2006/relationships/slide" Target="/ppt/slides/slide2.xml" Id="R803d55ffed854b93" /><Relationship Type="http://schemas.openxmlformats.org/officeDocument/2006/relationships/slide" Target="/ppt/slides/slide3.xml" Id="Rd48a666c6b8a4fcd" /><Relationship Type="http://schemas.openxmlformats.org/officeDocument/2006/relationships/slide" Target="/ppt/slides/slide4.xml" Id="Rf479d097349342bf" /><Relationship Type="http://schemas.openxmlformats.org/officeDocument/2006/relationships/slide" Target="/ppt/slides/slide5.xml" Id="R548c32a103924168" /><Relationship Type="http://schemas.openxmlformats.org/officeDocument/2006/relationships/slide" Target="/ppt/slides/slide6.xml" Id="R9a1ce89777144f4e" /><Relationship Type="http://schemas.openxmlformats.org/officeDocument/2006/relationships/slide" Target="/ppt/slides/slide7.xml" Id="Rc2e6bcb1a7c142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27823b0f7948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5113d4c146479d" /><Relationship Type="http://schemas.openxmlformats.org/officeDocument/2006/relationships/theme" Target="/ppt/slideMasters/theme/theme1.xml" Id="R9e0a93b8fe3a44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5113d4c14647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9bb04a99324b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13d18704de4e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fa6e90466044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6776025f1a46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f8bbf5713b45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efccb62e504ff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a74ef6421240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JENNY MARIE BJØRNDAL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JENNY MARIE BJØRNDAL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JENNY MARIE BJØRNDAL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JENNY MARIE BJØRNDAL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JENNY MARIE BJØRNDAL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JENNY MARIE BJØRNDAL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585 688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4 293 618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4 817 018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JENNY MARIE BJØRNDAL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BJØRNDAL JENNY MARIE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JENNY MARIE BJØRNDAL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Jenny Marie Bjørndal, Lerkeveien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5097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928 488 721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JENNY MARIE BJØRNDAL AS</a:t>
            </a:r>
          </a:p>
        </p:txBody>
      </p:sp>
    </p:spTree>
  </p:cSld>
  <p:clrMapOvr>
    <a:masterClrMapping xmlns:a="http://schemas.openxmlformats.org/drawingml/2006/main"/>
  </p:clrMapOvr>
</p:sld>
</file>