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48d0b85ba94f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6132b1d00946d1"/>
  </p:sldMasterIdLst>
  <p:sldIdLst>
    <p:sldId xmlns:r="http://schemas.openxmlformats.org/officeDocument/2006/relationships" id="256" r:id="Re65e1b1ca93e41fe"/>
    <p:sldId xmlns:r="http://schemas.openxmlformats.org/officeDocument/2006/relationships" id="257" r:id="R9d49c1fbd70d4013"/>
    <p:sldId xmlns:r="http://schemas.openxmlformats.org/officeDocument/2006/relationships" id="258" r:id="R37d109c32d934cf7"/>
    <p:sldId xmlns:r="http://schemas.openxmlformats.org/officeDocument/2006/relationships" id="259" r:id="Rfe59e1fc26f44127"/>
    <p:sldId xmlns:r="http://schemas.openxmlformats.org/officeDocument/2006/relationships" id="260" r:id="Rbf48e4a241334a50"/>
    <p:sldId xmlns:r="http://schemas.openxmlformats.org/officeDocument/2006/relationships" id="261" r:id="Rd0ecf38972394644"/>
    <p:sldId xmlns:r="http://schemas.openxmlformats.org/officeDocument/2006/relationships" id="262" r:id="R871b631152d641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132b1d00946d1" /><Relationship Type="http://schemas.openxmlformats.org/officeDocument/2006/relationships/slide" Target="/ppt/slides/slide1.xml" Id="Re65e1b1ca93e41fe" /><Relationship Type="http://schemas.openxmlformats.org/officeDocument/2006/relationships/slide" Target="/ppt/slides/slide2.xml" Id="R9d49c1fbd70d4013" /><Relationship Type="http://schemas.openxmlformats.org/officeDocument/2006/relationships/slide" Target="/ppt/slides/slide3.xml" Id="R37d109c32d934cf7" /><Relationship Type="http://schemas.openxmlformats.org/officeDocument/2006/relationships/slide" Target="/ppt/slides/slide4.xml" Id="Rfe59e1fc26f44127" /><Relationship Type="http://schemas.openxmlformats.org/officeDocument/2006/relationships/slide" Target="/ppt/slides/slide5.xml" Id="Rbf48e4a241334a50" /><Relationship Type="http://schemas.openxmlformats.org/officeDocument/2006/relationships/slide" Target="/ppt/slides/slide6.xml" Id="Rd0ecf38972394644" /><Relationship Type="http://schemas.openxmlformats.org/officeDocument/2006/relationships/slide" Target="/ppt/slides/slide7.xml" Id="R871b631152d641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a7206d2b4543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166f69fff41f5" /><Relationship Type="http://schemas.openxmlformats.org/officeDocument/2006/relationships/theme" Target="/ppt/slideMasters/theme/theme1.xml" Id="R1abb9c10284245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8166f69fff41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9d3df5bff40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dd468709a45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5a02a79a541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65c3e35ee4e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32f14094144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42122031c4e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1400af1604d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 BJERKLI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 BJERKLI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167 759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BJERKLI STEINAR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Svehøgda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928 550 621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