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633552a478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12a2fd86a44f2"/>
  </p:sldMasterIdLst>
  <p:sldIdLst>
    <p:sldId xmlns:r="http://schemas.openxmlformats.org/officeDocument/2006/relationships" id="256" r:id="R1dba6340b78d4b42"/>
    <p:sldId xmlns:r="http://schemas.openxmlformats.org/officeDocument/2006/relationships" id="257" r:id="R88920c7adb944dc0"/>
    <p:sldId xmlns:r="http://schemas.openxmlformats.org/officeDocument/2006/relationships" id="258" r:id="R7b9b7eefb9184e10"/>
    <p:sldId xmlns:r="http://schemas.openxmlformats.org/officeDocument/2006/relationships" id="259" r:id="R1c7f834843a8496f"/>
    <p:sldId xmlns:r="http://schemas.openxmlformats.org/officeDocument/2006/relationships" id="260" r:id="R4e6bf74b3f034231"/>
    <p:sldId xmlns:r="http://schemas.openxmlformats.org/officeDocument/2006/relationships" id="261" r:id="R1bc65da8cf664ecb"/>
    <p:sldId xmlns:r="http://schemas.openxmlformats.org/officeDocument/2006/relationships" id="262" r:id="R03cf843989c34f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12a2fd86a44f2" /><Relationship Type="http://schemas.openxmlformats.org/officeDocument/2006/relationships/slide" Target="/ppt/slides/slide1.xml" Id="R1dba6340b78d4b42" /><Relationship Type="http://schemas.openxmlformats.org/officeDocument/2006/relationships/slide" Target="/ppt/slides/slide2.xml" Id="R88920c7adb944dc0" /><Relationship Type="http://schemas.openxmlformats.org/officeDocument/2006/relationships/slide" Target="/ppt/slides/slide3.xml" Id="R7b9b7eefb9184e10" /><Relationship Type="http://schemas.openxmlformats.org/officeDocument/2006/relationships/slide" Target="/ppt/slides/slide4.xml" Id="R1c7f834843a8496f" /><Relationship Type="http://schemas.openxmlformats.org/officeDocument/2006/relationships/slide" Target="/ppt/slides/slide5.xml" Id="R4e6bf74b3f034231" /><Relationship Type="http://schemas.openxmlformats.org/officeDocument/2006/relationships/slide" Target="/ppt/slides/slide6.xml" Id="R1bc65da8cf664ecb" /><Relationship Type="http://schemas.openxmlformats.org/officeDocument/2006/relationships/slide" Target="/ppt/slides/slide7.xml" Id="R03cf843989c34f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0be55acf8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08db3974465b" /><Relationship Type="http://schemas.openxmlformats.org/officeDocument/2006/relationships/theme" Target="/ppt/slideMasters/theme/theme1.xml" Id="R80181e84e5a6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d08db397446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0f197685145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007304045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6a690551d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ffcba53e9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22c5775f1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5fdf5d6c44d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71a428810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 BJERKLI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 BJERKLI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MARIUS BJERKLI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Svehøgda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