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75157d720c949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27bb46d24bd4452"/>
  </p:sldMasterIdLst>
  <p:sldIdLst>
    <p:sldId xmlns:r="http://schemas.openxmlformats.org/officeDocument/2006/relationships" id="256" r:id="R636ff31f88b34625"/>
    <p:sldId xmlns:r="http://schemas.openxmlformats.org/officeDocument/2006/relationships" id="257" r:id="R7f5ba76dac054915"/>
    <p:sldId xmlns:r="http://schemas.openxmlformats.org/officeDocument/2006/relationships" id="258" r:id="R835d43ff4bfc434d"/>
    <p:sldId xmlns:r="http://schemas.openxmlformats.org/officeDocument/2006/relationships" id="259" r:id="R3746993006e644ea"/>
    <p:sldId xmlns:r="http://schemas.openxmlformats.org/officeDocument/2006/relationships" id="260" r:id="Rbd13ba4094084a05"/>
    <p:sldId xmlns:r="http://schemas.openxmlformats.org/officeDocument/2006/relationships" id="261" r:id="R2ad12a59aba64741"/>
    <p:sldId xmlns:r="http://schemas.openxmlformats.org/officeDocument/2006/relationships" id="262" r:id="R843315101d594f1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7bb46d24bd4452" /><Relationship Type="http://schemas.openxmlformats.org/officeDocument/2006/relationships/slide" Target="/ppt/slides/slide1.xml" Id="R636ff31f88b34625" /><Relationship Type="http://schemas.openxmlformats.org/officeDocument/2006/relationships/slide" Target="/ppt/slides/slide2.xml" Id="R7f5ba76dac054915" /><Relationship Type="http://schemas.openxmlformats.org/officeDocument/2006/relationships/slide" Target="/ppt/slides/slide3.xml" Id="R835d43ff4bfc434d" /><Relationship Type="http://schemas.openxmlformats.org/officeDocument/2006/relationships/slide" Target="/ppt/slides/slide4.xml" Id="R3746993006e644ea" /><Relationship Type="http://schemas.openxmlformats.org/officeDocument/2006/relationships/slide" Target="/ppt/slides/slide5.xml" Id="Rbd13ba4094084a05" /><Relationship Type="http://schemas.openxmlformats.org/officeDocument/2006/relationships/slide" Target="/ppt/slides/slide6.xml" Id="R2ad12a59aba64741" /><Relationship Type="http://schemas.openxmlformats.org/officeDocument/2006/relationships/slide" Target="/ppt/slides/slide7.xml" Id="R843315101d594f1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985cfcfe644c5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39c710619a470c" /><Relationship Type="http://schemas.openxmlformats.org/officeDocument/2006/relationships/theme" Target="/ppt/slideMasters/theme/theme1.xml" Id="Rdb182cf4b32f4d4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c39c710619a470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c110e1a02f4ab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87ff6b4faa497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5108e45c3a4ce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d297f1082541b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a06744a62448c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8f37b666df4a4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9873490a96401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 INVEST AS ble etablert [år] og holder til i Trøgstad.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−3 333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196 680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405 166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1 719 666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 JOAKIM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Skramrudåsen 43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1860 Trøgstad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928 562 921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 INVEST AS</a:t>
            </a:r>
          </a:p>
        </p:txBody>
      </p:sp>
    </p:spTree>
  </p:cSld>
  <p:clrMapOvr>
    <a:masterClrMapping xmlns:a="http://schemas.openxmlformats.org/drawingml/2006/main"/>
  </p:clrMapOvr>
</p:sld>
</file>