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218a64c7d247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fae7c4670f4c60"/>
  </p:sldMasterIdLst>
  <p:sldIdLst>
    <p:sldId xmlns:r="http://schemas.openxmlformats.org/officeDocument/2006/relationships" id="256" r:id="Rcb170d22d2544ae5"/>
    <p:sldId xmlns:r="http://schemas.openxmlformats.org/officeDocument/2006/relationships" id="257" r:id="Ra59f2a75cace4ed6"/>
    <p:sldId xmlns:r="http://schemas.openxmlformats.org/officeDocument/2006/relationships" id="258" r:id="Re492d1bab9da4682"/>
    <p:sldId xmlns:r="http://schemas.openxmlformats.org/officeDocument/2006/relationships" id="259" r:id="R5be52ce7795e4878"/>
    <p:sldId xmlns:r="http://schemas.openxmlformats.org/officeDocument/2006/relationships" id="260" r:id="Rb927a3671f7a4733"/>
    <p:sldId xmlns:r="http://schemas.openxmlformats.org/officeDocument/2006/relationships" id="261" r:id="R80093a6aa3ed4364"/>
    <p:sldId xmlns:r="http://schemas.openxmlformats.org/officeDocument/2006/relationships" id="262" r:id="R415dbf687d6c41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fae7c4670f4c60" /><Relationship Type="http://schemas.openxmlformats.org/officeDocument/2006/relationships/slide" Target="/ppt/slides/slide1.xml" Id="Rcb170d22d2544ae5" /><Relationship Type="http://schemas.openxmlformats.org/officeDocument/2006/relationships/slide" Target="/ppt/slides/slide2.xml" Id="Ra59f2a75cace4ed6" /><Relationship Type="http://schemas.openxmlformats.org/officeDocument/2006/relationships/slide" Target="/ppt/slides/slide3.xml" Id="Re492d1bab9da4682" /><Relationship Type="http://schemas.openxmlformats.org/officeDocument/2006/relationships/slide" Target="/ppt/slides/slide4.xml" Id="R5be52ce7795e4878" /><Relationship Type="http://schemas.openxmlformats.org/officeDocument/2006/relationships/slide" Target="/ppt/slides/slide5.xml" Id="Rb927a3671f7a4733" /><Relationship Type="http://schemas.openxmlformats.org/officeDocument/2006/relationships/slide" Target="/ppt/slides/slide6.xml" Id="R80093a6aa3ed4364" /><Relationship Type="http://schemas.openxmlformats.org/officeDocument/2006/relationships/slide" Target="/ppt/slides/slide7.xml" Id="R415dbf687d6c41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6b0dfe81734a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93e61698d40bc" /><Relationship Type="http://schemas.openxmlformats.org/officeDocument/2006/relationships/theme" Target="/ppt/slideMasters/theme/theme1.xml" Id="Rdb303fca5a714d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c93e61698d40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f6dff26004b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59276818645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69871318245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7c14c973246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610c8f9104a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995739ca44f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4b441d2e741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GULDSETH 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GULDSETH R HOLDING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GULDSETH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Huldervegen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7056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928 615 413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