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454b9466f7a435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b71cb5fe187418d"/>
  </p:sldMasterIdLst>
  <p:sldIdLst>
    <p:sldId xmlns:r="http://schemas.openxmlformats.org/officeDocument/2006/relationships" id="256" r:id="R4bdcafa24d804317"/>
    <p:sldId xmlns:r="http://schemas.openxmlformats.org/officeDocument/2006/relationships" id="257" r:id="Rd95a2b1c7cb142e3"/>
    <p:sldId xmlns:r="http://schemas.openxmlformats.org/officeDocument/2006/relationships" id="258" r:id="R9f41766d75414dd9"/>
    <p:sldId xmlns:r="http://schemas.openxmlformats.org/officeDocument/2006/relationships" id="259" r:id="R7443871d7f8e4c05"/>
    <p:sldId xmlns:r="http://schemas.openxmlformats.org/officeDocument/2006/relationships" id="260" r:id="Rffeab60fdd3644f5"/>
    <p:sldId xmlns:r="http://schemas.openxmlformats.org/officeDocument/2006/relationships" id="261" r:id="R211c388f562b4e0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71cb5fe187418d" /><Relationship Type="http://schemas.openxmlformats.org/officeDocument/2006/relationships/slide" Target="/ppt/slides/slide1.xml" Id="R4bdcafa24d804317" /><Relationship Type="http://schemas.openxmlformats.org/officeDocument/2006/relationships/slide" Target="/ppt/slides/slide2.xml" Id="Rd95a2b1c7cb142e3" /><Relationship Type="http://schemas.openxmlformats.org/officeDocument/2006/relationships/slide" Target="/ppt/slides/slide3.xml" Id="R9f41766d75414dd9" /><Relationship Type="http://schemas.openxmlformats.org/officeDocument/2006/relationships/slide" Target="/ppt/slides/slide4.xml" Id="R7443871d7f8e4c05" /><Relationship Type="http://schemas.openxmlformats.org/officeDocument/2006/relationships/slide" Target="/ppt/slides/slide5.xml" Id="Rffeab60fdd3644f5" /><Relationship Type="http://schemas.openxmlformats.org/officeDocument/2006/relationships/slide" Target="/ppt/slides/slide6.xml" Id="R211c388f562b4e0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7de6b7c3854db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7595333ad94e76" /><Relationship Type="http://schemas.openxmlformats.org/officeDocument/2006/relationships/theme" Target="/ppt/slideMasters/theme/theme1.xml" Id="Rbbecc3c4e86c413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57595333ad94e7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632252813b4f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bae0737ace4e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a6ee12204748b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2a7d85907043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ddd8924f694b0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9ff447ba3f4ce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NYHUD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928 628 310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NYHUD AS</a:t>
            </a:r>
          </a:p>
        </p:txBody>
      </p:sp>
    </p:spTree>
  </p:cSld>
  <p:clrMapOvr>
    <a:masterClrMapping xmlns:a="http://schemas.openxmlformats.org/drawingml/2006/main"/>
  </p:clrMapOvr>
</p:sld>
</file>