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e40df978a94e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752a46a449422e"/>
  </p:sldMasterIdLst>
  <p:sldIdLst>
    <p:sldId xmlns:r="http://schemas.openxmlformats.org/officeDocument/2006/relationships" id="256" r:id="R0d708d41e2e54bfe"/>
    <p:sldId xmlns:r="http://schemas.openxmlformats.org/officeDocument/2006/relationships" id="257" r:id="R104ad77de90e4d35"/>
    <p:sldId xmlns:r="http://schemas.openxmlformats.org/officeDocument/2006/relationships" id="258" r:id="R2c584534d81445bf"/>
    <p:sldId xmlns:r="http://schemas.openxmlformats.org/officeDocument/2006/relationships" id="259" r:id="R5bbce390eb74482a"/>
    <p:sldId xmlns:r="http://schemas.openxmlformats.org/officeDocument/2006/relationships" id="260" r:id="R347f5c55ba2e43cc"/>
    <p:sldId xmlns:r="http://schemas.openxmlformats.org/officeDocument/2006/relationships" id="261" r:id="R274806e19f7e41c0"/>
    <p:sldId xmlns:r="http://schemas.openxmlformats.org/officeDocument/2006/relationships" id="262" r:id="R02db512545e646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52a46a449422e" /><Relationship Type="http://schemas.openxmlformats.org/officeDocument/2006/relationships/slide" Target="/ppt/slides/slide1.xml" Id="R0d708d41e2e54bfe" /><Relationship Type="http://schemas.openxmlformats.org/officeDocument/2006/relationships/slide" Target="/ppt/slides/slide2.xml" Id="R104ad77de90e4d35" /><Relationship Type="http://schemas.openxmlformats.org/officeDocument/2006/relationships/slide" Target="/ppt/slides/slide3.xml" Id="R2c584534d81445bf" /><Relationship Type="http://schemas.openxmlformats.org/officeDocument/2006/relationships/slide" Target="/ppt/slides/slide4.xml" Id="R5bbce390eb74482a" /><Relationship Type="http://schemas.openxmlformats.org/officeDocument/2006/relationships/slide" Target="/ppt/slides/slide5.xml" Id="R347f5c55ba2e43cc" /><Relationship Type="http://schemas.openxmlformats.org/officeDocument/2006/relationships/slide" Target="/ppt/slides/slide6.xml" Id="R274806e19f7e41c0" /><Relationship Type="http://schemas.openxmlformats.org/officeDocument/2006/relationships/slide" Target="/ppt/slides/slide7.xml" Id="R02db512545e646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f59fcc6de44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eeb2d051542a2" /><Relationship Type="http://schemas.openxmlformats.org/officeDocument/2006/relationships/theme" Target="/ppt/slideMasters/theme/theme1.xml" Id="Rb274e525c4d94f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eeb2d051542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d317c05874f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2238199b6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640e77ea448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8ea5fa45941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ec8b785c5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6a227ad7744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f952b0f884b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