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02fb075f774c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dbe1e78e8f4419"/>
  </p:sldMasterIdLst>
  <p:sldIdLst>
    <p:sldId xmlns:r="http://schemas.openxmlformats.org/officeDocument/2006/relationships" id="256" r:id="R102ee35025534bd7"/>
    <p:sldId xmlns:r="http://schemas.openxmlformats.org/officeDocument/2006/relationships" id="257" r:id="R268f2d1e01cb40ef"/>
    <p:sldId xmlns:r="http://schemas.openxmlformats.org/officeDocument/2006/relationships" id="258" r:id="R7f2ce6c749e54698"/>
    <p:sldId xmlns:r="http://schemas.openxmlformats.org/officeDocument/2006/relationships" id="259" r:id="R555b4510738a4da2"/>
    <p:sldId xmlns:r="http://schemas.openxmlformats.org/officeDocument/2006/relationships" id="260" r:id="Rc6b874ad053b490f"/>
    <p:sldId xmlns:r="http://schemas.openxmlformats.org/officeDocument/2006/relationships" id="261" r:id="Re015c59c026349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dbe1e78e8f4419" /><Relationship Type="http://schemas.openxmlformats.org/officeDocument/2006/relationships/slide" Target="/ppt/slides/slide1.xml" Id="R102ee35025534bd7" /><Relationship Type="http://schemas.openxmlformats.org/officeDocument/2006/relationships/slide" Target="/ppt/slides/slide2.xml" Id="R268f2d1e01cb40ef" /><Relationship Type="http://schemas.openxmlformats.org/officeDocument/2006/relationships/slide" Target="/ppt/slides/slide3.xml" Id="R7f2ce6c749e54698" /><Relationship Type="http://schemas.openxmlformats.org/officeDocument/2006/relationships/slide" Target="/ppt/slides/slide4.xml" Id="R555b4510738a4da2" /><Relationship Type="http://schemas.openxmlformats.org/officeDocument/2006/relationships/slide" Target="/ppt/slides/slide5.xml" Id="Rc6b874ad053b490f" /><Relationship Type="http://schemas.openxmlformats.org/officeDocument/2006/relationships/slide" Target="/ppt/slides/slide6.xml" Id="Re015c59c026349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1bf2bdee7a4a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e8bc05b6a4482" /><Relationship Type="http://schemas.openxmlformats.org/officeDocument/2006/relationships/theme" Target="/ppt/slideMasters/theme/theme1.xml" Id="R596d50c1addf41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ce8bc05b6a44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1379e439e47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2595dd1bf46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7c1b2b11f4d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4a2b4b65049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28da666c64b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c879dff724a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