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4bdd5fae3d4f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f2e8dd2002403b"/>
  </p:sldMasterIdLst>
  <p:sldIdLst>
    <p:sldId xmlns:r="http://schemas.openxmlformats.org/officeDocument/2006/relationships" id="256" r:id="R807e90f9a43d40a9"/>
    <p:sldId xmlns:r="http://schemas.openxmlformats.org/officeDocument/2006/relationships" id="257" r:id="R9303a06c02304a66"/>
    <p:sldId xmlns:r="http://schemas.openxmlformats.org/officeDocument/2006/relationships" id="258" r:id="Rff2562221356423c"/>
    <p:sldId xmlns:r="http://schemas.openxmlformats.org/officeDocument/2006/relationships" id="259" r:id="R6874b558b0e84d22"/>
    <p:sldId xmlns:r="http://schemas.openxmlformats.org/officeDocument/2006/relationships" id="260" r:id="R455a91a2b29442a2"/>
    <p:sldId xmlns:r="http://schemas.openxmlformats.org/officeDocument/2006/relationships" id="261" r:id="R8b00830c42a34961"/>
    <p:sldId xmlns:r="http://schemas.openxmlformats.org/officeDocument/2006/relationships" id="262" r:id="R8157911f7e7940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f2e8dd2002403b" /><Relationship Type="http://schemas.openxmlformats.org/officeDocument/2006/relationships/slide" Target="/ppt/slides/slide1.xml" Id="R807e90f9a43d40a9" /><Relationship Type="http://schemas.openxmlformats.org/officeDocument/2006/relationships/slide" Target="/ppt/slides/slide2.xml" Id="R9303a06c02304a66" /><Relationship Type="http://schemas.openxmlformats.org/officeDocument/2006/relationships/slide" Target="/ppt/slides/slide3.xml" Id="Rff2562221356423c" /><Relationship Type="http://schemas.openxmlformats.org/officeDocument/2006/relationships/slide" Target="/ppt/slides/slide4.xml" Id="R6874b558b0e84d22" /><Relationship Type="http://schemas.openxmlformats.org/officeDocument/2006/relationships/slide" Target="/ppt/slides/slide5.xml" Id="R455a91a2b29442a2" /><Relationship Type="http://schemas.openxmlformats.org/officeDocument/2006/relationships/slide" Target="/ppt/slides/slide6.xml" Id="R8b00830c42a34961" /><Relationship Type="http://schemas.openxmlformats.org/officeDocument/2006/relationships/slide" Target="/ppt/slides/slide7.xml" Id="R8157911f7e7940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89cdb76bd745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8eaf9883f4ca5" /><Relationship Type="http://schemas.openxmlformats.org/officeDocument/2006/relationships/theme" Target="/ppt/slideMasters/theme/theme1.xml" Id="R0f4a6933e8bf4d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08eaf9883f4c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9fc5e8f314f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af5834d7a41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8503261d74d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4a7bbc0374e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f1c8a051443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bcaa115f846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d9ddfb73e45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EIENDOM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GOTFRED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