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fc5c0834c8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99b14974544f88"/>
  </p:sldMasterIdLst>
  <p:sldIdLst>
    <p:sldId xmlns:r="http://schemas.openxmlformats.org/officeDocument/2006/relationships" id="256" r:id="R18bd23fba03d49ef"/>
    <p:sldId xmlns:r="http://schemas.openxmlformats.org/officeDocument/2006/relationships" id="257" r:id="R21341c2755be453d"/>
    <p:sldId xmlns:r="http://schemas.openxmlformats.org/officeDocument/2006/relationships" id="258" r:id="R5a3d2ca186f14c6e"/>
    <p:sldId xmlns:r="http://schemas.openxmlformats.org/officeDocument/2006/relationships" id="259" r:id="Rab18013be2194ab5"/>
    <p:sldId xmlns:r="http://schemas.openxmlformats.org/officeDocument/2006/relationships" id="260" r:id="Rb76ec3f623904caf"/>
    <p:sldId xmlns:r="http://schemas.openxmlformats.org/officeDocument/2006/relationships" id="261" r:id="R6d138374eece419c"/>
    <p:sldId xmlns:r="http://schemas.openxmlformats.org/officeDocument/2006/relationships" id="262" r:id="R404de2b012f5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9b14974544f88" /><Relationship Type="http://schemas.openxmlformats.org/officeDocument/2006/relationships/slide" Target="/ppt/slides/slide1.xml" Id="R18bd23fba03d49ef" /><Relationship Type="http://schemas.openxmlformats.org/officeDocument/2006/relationships/slide" Target="/ppt/slides/slide2.xml" Id="R21341c2755be453d" /><Relationship Type="http://schemas.openxmlformats.org/officeDocument/2006/relationships/slide" Target="/ppt/slides/slide3.xml" Id="R5a3d2ca186f14c6e" /><Relationship Type="http://schemas.openxmlformats.org/officeDocument/2006/relationships/slide" Target="/ppt/slides/slide4.xml" Id="Rab18013be2194ab5" /><Relationship Type="http://schemas.openxmlformats.org/officeDocument/2006/relationships/slide" Target="/ppt/slides/slide5.xml" Id="Rb76ec3f623904caf" /><Relationship Type="http://schemas.openxmlformats.org/officeDocument/2006/relationships/slide" Target="/ppt/slides/slide6.xml" Id="R6d138374eece419c" /><Relationship Type="http://schemas.openxmlformats.org/officeDocument/2006/relationships/slide" Target="/ppt/slides/slide7.xml" Id="R404de2b012f5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8c77847d446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85aa8b00045e2" /><Relationship Type="http://schemas.openxmlformats.org/officeDocument/2006/relationships/theme" Target="/ppt/slideMasters/theme/theme1.xml" Id="R5ee2c3219ff0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85aa8b000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aa1699ab947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f3aadaf8a48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40c011aa548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af611cd0b46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0a57a32564a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0e5a5958b40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80a188e65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