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06b1422eec4d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eb92221ec4aec"/>
  </p:sldMasterIdLst>
  <p:sldIdLst>
    <p:sldId xmlns:r="http://schemas.openxmlformats.org/officeDocument/2006/relationships" id="256" r:id="R9340cd8e97ef4ab9"/>
    <p:sldId xmlns:r="http://schemas.openxmlformats.org/officeDocument/2006/relationships" id="257" r:id="R9f79324254dc4884"/>
    <p:sldId xmlns:r="http://schemas.openxmlformats.org/officeDocument/2006/relationships" id="258" r:id="Ra2ee92cedfd944b6"/>
    <p:sldId xmlns:r="http://schemas.openxmlformats.org/officeDocument/2006/relationships" id="259" r:id="R7ebcca420fff4fa9"/>
    <p:sldId xmlns:r="http://schemas.openxmlformats.org/officeDocument/2006/relationships" id="260" r:id="Rd21e9c82334846f6"/>
    <p:sldId xmlns:r="http://schemas.openxmlformats.org/officeDocument/2006/relationships" id="261" r:id="R12297f2d059a4769"/>
    <p:sldId xmlns:r="http://schemas.openxmlformats.org/officeDocument/2006/relationships" id="262" r:id="Rb6f2a989a2ca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eb92221ec4aec" /><Relationship Type="http://schemas.openxmlformats.org/officeDocument/2006/relationships/slide" Target="/ppt/slides/slide1.xml" Id="R9340cd8e97ef4ab9" /><Relationship Type="http://schemas.openxmlformats.org/officeDocument/2006/relationships/slide" Target="/ppt/slides/slide2.xml" Id="R9f79324254dc4884" /><Relationship Type="http://schemas.openxmlformats.org/officeDocument/2006/relationships/slide" Target="/ppt/slides/slide3.xml" Id="Ra2ee92cedfd944b6" /><Relationship Type="http://schemas.openxmlformats.org/officeDocument/2006/relationships/slide" Target="/ppt/slides/slide4.xml" Id="R7ebcca420fff4fa9" /><Relationship Type="http://schemas.openxmlformats.org/officeDocument/2006/relationships/slide" Target="/ppt/slides/slide5.xml" Id="Rd21e9c82334846f6" /><Relationship Type="http://schemas.openxmlformats.org/officeDocument/2006/relationships/slide" Target="/ppt/slides/slide6.xml" Id="R12297f2d059a4769" /><Relationship Type="http://schemas.openxmlformats.org/officeDocument/2006/relationships/slide" Target="/ppt/slides/slide7.xml" Id="Rb6f2a989a2ca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12d2398ed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a378871cb4393" /><Relationship Type="http://schemas.openxmlformats.org/officeDocument/2006/relationships/theme" Target="/ppt/slideMasters/theme/theme1.xml" Id="R78fd8eb44f24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a378871cb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d0937ebd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f77aaf71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5d441cd33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88508632f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2bad5894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2baa70cd47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54744d48d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BJM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1 402 579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4 332 672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MOMOT BARTLOMIEJ JERZY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Tranebærstien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928 822 281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BJM INVEST AS</a:t>
            </a:r>
          </a:p>
        </p:txBody>
      </p:sp>
    </p:spTree>
  </p:cSld>
  <p:clrMapOvr>
    <a:masterClrMapping xmlns:a="http://schemas.openxmlformats.org/drawingml/2006/main"/>
  </p:clrMapOvr>
</p:sld>
</file>