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d6823ff49b47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2aa7c12cd445ed"/>
  </p:sldMasterIdLst>
  <p:sldIdLst>
    <p:sldId xmlns:r="http://schemas.openxmlformats.org/officeDocument/2006/relationships" id="256" r:id="R16ab241950714571"/>
    <p:sldId xmlns:r="http://schemas.openxmlformats.org/officeDocument/2006/relationships" id="257" r:id="R6055560cf2394ff5"/>
    <p:sldId xmlns:r="http://schemas.openxmlformats.org/officeDocument/2006/relationships" id="258" r:id="R557ef9c3c19742d8"/>
    <p:sldId xmlns:r="http://schemas.openxmlformats.org/officeDocument/2006/relationships" id="259" r:id="Rf1238deae71946c6"/>
    <p:sldId xmlns:r="http://schemas.openxmlformats.org/officeDocument/2006/relationships" id="260" r:id="Ra974087f2b104f55"/>
    <p:sldId xmlns:r="http://schemas.openxmlformats.org/officeDocument/2006/relationships" id="261" r:id="Ref558a3c51ac4c8f"/>
    <p:sldId xmlns:r="http://schemas.openxmlformats.org/officeDocument/2006/relationships" id="262" r:id="R25631bdfc8b943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aa7c12cd445ed" /><Relationship Type="http://schemas.openxmlformats.org/officeDocument/2006/relationships/slide" Target="/ppt/slides/slide1.xml" Id="R16ab241950714571" /><Relationship Type="http://schemas.openxmlformats.org/officeDocument/2006/relationships/slide" Target="/ppt/slides/slide2.xml" Id="R6055560cf2394ff5" /><Relationship Type="http://schemas.openxmlformats.org/officeDocument/2006/relationships/slide" Target="/ppt/slides/slide3.xml" Id="R557ef9c3c19742d8" /><Relationship Type="http://schemas.openxmlformats.org/officeDocument/2006/relationships/slide" Target="/ppt/slides/slide4.xml" Id="Rf1238deae71946c6" /><Relationship Type="http://schemas.openxmlformats.org/officeDocument/2006/relationships/slide" Target="/ppt/slides/slide5.xml" Id="Ra974087f2b104f55" /><Relationship Type="http://schemas.openxmlformats.org/officeDocument/2006/relationships/slide" Target="/ppt/slides/slide6.xml" Id="Ref558a3c51ac4c8f" /><Relationship Type="http://schemas.openxmlformats.org/officeDocument/2006/relationships/slide" Target="/ppt/slides/slide7.xml" Id="R25631bdfc8b943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82b363b9a4a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87c0018c7453a" /><Relationship Type="http://schemas.openxmlformats.org/officeDocument/2006/relationships/theme" Target="/ppt/slideMasters/theme/theme1.xml" Id="R2a15dc47da2147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787c0018c745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5e0594abe4c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11cf449684d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be0a3152d44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e5b838bfa49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5d1cb36a64c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47c94ad0143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922363d034f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NORSTED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NORSTED HOLDING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NORSTED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Skogheimvegen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2835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928 831 744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