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b548a6c17c49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8a12dc2f834e57"/>
  </p:sldMasterIdLst>
  <p:sldIdLst>
    <p:sldId xmlns:r="http://schemas.openxmlformats.org/officeDocument/2006/relationships" id="256" r:id="R02ffaaa6aaa14572"/>
    <p:sldId xmlns:r="http://schemas.openxmlformats.org/officeDocument/2006/relationships" id="257" r:id="R0fee751e8fde44a2"/>
    <p:sldId xmlns:r="http://schemas.openxmlformats.org/officeDocument/2006/relationships" id="258" r:id="R2ffcee0c2ebb4fe7"/>
    <p:sldId xmlns:r="http://schemas.openxmlformats.org/officeDocument/2006/relationships" id="259" r:id="R7feb693ece044133"/>
    <p:sldId xmlns:r="http://schemas.openxmlformats.org/officeDocument/2006/relationships" id="260" r:id="Rb560d27a2b6949cc"/>
    <p:sldId xmlns:r="http://schemas.openxmlformats.org/officeDocument/2006/relationships" id="261" r:id="Rd2bf588e6eb9450f"/>
    <p:sldId xmlns:r="http://schemas.openxmlformats.org/officeDocument/2006/relationships" id="262" r:id="R34ab4a495c8341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8a12dc2f834e57" /><Relationship Type="http://schemas.openxmlformats.org/officeDocument/2006/relationships/slide" Target="/ppt/slides/slide1.xml" Id="R02ffaaa6aaa14572" /><Relationship Type="http://schemas.openxmlformats.org/officeDocument/2006/relationships/slide" Target="/ppt/slides/slide2.xml" Id="R0fee751e8fde44a2" /><Relationship Type="http://schemas.openxmlformats.org/officeDocument/2006/relationships/slide" Target="/ppt/slides/slide3.xml" Id="R2ffcee0c2ebb4fe7" /><Relationship Type="http://schemas.openxmlformats.org/officeDocument/2006/relationships/slide" Target="/ppt/slides/slide4.xml" Id="R7feb693ece044133" /><Relationship Type="http://schemas.openxmlformats.org/officeDocument/2006/relationships/slide" Target="/ppt/slides/slide5.xml" Id="Rb560d27a2b6949cc" /><Relationship Type="http://schemas.openxmlformats.org/officeDocument/2006/relationships/slide" Target="/ppt/slides/slide6.xml" Id="Rd2bf588e6eb9450f" /><Relationship Type="http://schemas.openxmlformats.org/officeDocument/2006/relationships/slide" Target="/ppt/slides/slide7.xml" Id="R34ab4a495c8341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6962403fe04b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16cea8dde43f1" /><Relationship Type="http://schemas.openxmlformats.org/officeDocument/2006/relationships/theme" Target="/ppt/slideMasters/theme/theme1.xml" Id="Rd6aebc3ea64448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416cea8dde43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02eba4dfb47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31d2c42054b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5a5571e2042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c469e000849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42a5513d847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97899a3b444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4de86596b47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H.F.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H.F. HOLDING AS ble etablert [år] og holder til i Haslum.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1 139 828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1 159 515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ORMSTAD FREDRIK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RANDEN HENNING BEYER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1344 Haslum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928 847 721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