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527f193e064b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703858a08f4e82"/>
  </p:sldMasterIdLst>
  <p:sldIdLst>
    <p:sldId xmlns:r="http://schemas.openxmlformats.org/officeDocument/2006/relationships" id="256" r:id="R3c8eee06bf134fb7"/>
    <p:sldId xmlns:r="http://schemas.openxmlformats.org/officeDocument/2006/relationships" id="257" r:id="R9cad27395fb343cf"/>
    <p:sldId xmlns:r="http://schemas.openxmlformats.org/officeDocument/2006/relationships" id="258" r:id="R22ba8a6041434b50"/>
    <p:sldId xmlns:r="http://schemas.openxmlformats.org/officeDocument/2006/relationships" id="259" r:id="R185029f6b6d24d7d"/>
    <p:sldId xmlns:r="http://schemas.openxmlformats.org/officeDocument/2006/relationships" id="260" r:id="R89847d6306ae4c1e"/>
    <p:sldId xmlns:r="http://schemas.openxmlformats.org/officeDocument/2006/relationships" id="261" r:id="R7251e23979a24d08"/>
    <p:sldId xmlns:r="http://schemas.openxmlformats.org/officeDocument/2006/relationships" id="262" r:id="Rb5b9623c4b9e46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03858a08f4e82" /><Relationship Type="http://schemas.openxmlformats.org/officeDocument/2006/relationships/slide" Target="/ppt/slides/slide1.xml" Id="R3c8eee06bf134fb7" /><Relationship Type="http://schemas.openxmlformats.org/officeDocument/2006/relationships/slide" Target="/ppt/slides/slide2.xml" Id="R9cad27395fb343cf" /><Relationship Type="http://schemas.openxmlformats.org/officeDocument/2006/relationships/slide" Target="/ppt/slides/slide3.xml" Id="R22ba8a6041434b50" /><Relationship Type="http://schemas.openxmlformats.org/officeDocument/2006/relationships/slide" Target="/ppt/slides/slide4.xml" Id="R185029f6b6d24d7d" /><Relationship Type="http://schemas.openxmlformats.org/officeDocument/2006/relationships/slide" Target="/ppt/slides/slide5.xml" Id="R89847d6306ae4c1e" /><Relationship Type="http://schemas.openxmlformats.org/officeDocument/2006/relationships/slide" Target="/ppt/slides/slide6.xml" Id="R7251e23979a24d08" /><Relationship Type="http://schemas.openxmlformats.org/officeDocument/2006/relationships/slide" Target="/ppt/slides/slide7.xml" Id="Rb5b9623c4b9e46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e81ef58df42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9bd31fba5452b" /><Relationship Type="http://schemas.openxmlformats.org/officeDocument/2006/relationships/theme" Target="/ppt/slideMasters/theme/theme1.xml" Id="R7231dfff804c43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19bd31fba545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605ebc25745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5716d036040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1785a872f4a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aa5e29e824b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6a919a70c4a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19b3ed69e48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7d5f5063a4d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LAUSGARDA HONNINGFABRIKK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LAUSGARDA HONNINGFABRIKK AS ble etablert [år] og holder til i Hov.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HOLSTAD HAAVARD HAKTOR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NERLI HANS OLAV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HOLSTAD HAAVARD HAKTOR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NERLI HANS OLAV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Haavard Haktor Holstad, Steinsrudgutua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2860 Hov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928 866 521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