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d1587a452145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22489a5e604ff0"/>
  </p:sldMasterIdLst>
  <p:sldIdLst>
    <p:sldId xmlns:r="http://schemas.openxmlformats.org/officeDocument/2006/relationships" id="256" r:id="Re755d916cfa74295"/>
    <p:sldId xmlns:r="http://schemas.openxmlformats.org/officeDocument/2006/relationships" id="257" r:id="Rad934927bfd04f48"/>
    <p:sldId xmlns:r="http://schemas.openxmlformats.org/officeDocument/2006/relationships" id="258" r:id="Rb5d52702f5834f3d"/>
    <p:sldId xmlns:r="http://schemas.openxmlformats.org/officeDocument/2006/relationships" id="259" r:id="R3bafb623335b4e98"/>
    <p:sldId xmlns:r="http://schemas.openxmlformats.org/officeDocument/2006/relationships" id="260" r:id="Rf9e91672ed8b4502"/>
    <p:sldId xmlns:r="http://schemas.openxmlformats.org/officeDocument/2006/relationships" id="261" r:id="Rf4f7a5c8be284664"/>
    <p:sldId xmlns:r="http://schemas.openxmlformats.org/officeDocument/2006/relationships" id="262" r:id="Rfbcdf8c7e151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2489a5e604ff0" /><Relationship Type="http://schemas.openxmlformats.org/officeDocument/2006/relationships/slide" Target="/ppt/slides/slide1.xml" Id="Re755d916cfa74295" /><Relationship Type="http://schemas.openxmlformats.org/officeDocument/2006/relationships/slide" Target="/ppt/slides/slide2.xml" Id="Rad934927bfd04f48" /><Relationship Type="http://schemas.openxmlformats.org/officeDocument/2006/relationships/slide" Target="/ppt/slides/slide3.xml" Id="Rb5d52702f5834f3d" /><Relationship Type="http://schemas.openxmlformats.org/officeDocument/2006/relationships/slide" Target="/ppt/slides/slide4.xml" Id="R3bafb623335b4e98" /><Relationship Type="http://schemas.openxmlformats.org/officeDocument/2006/relationships/slide" Target="/ppt/slides/slide5.xml" Id="Rf9e91672ed8b4502" /><Relationship Type="http://schemas.openxmlformats.org/officeDocument/2006/relationships/slide" Target="/ppt/slides/slide6.xml" Id="Rf4f7a5c8be284664" /><Relationship Type="http://schemas.openxmlformats.org/officeDocument/2006/relationships/slide" Target="/ppt/slides/slide7.xml" Id="Rfbcdf8c7e151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55891d270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50148b64a4f87" /><Relationship Type="http://schemas.openxmlformats.org/officeDocument/2006/relationships/theme" Target="/ppt/slideMasters/theme/theme1.xml" Id="R6a0ae5f7d54745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850148b64a4f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49b4014d9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56062e04b4f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8f3151b5744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c020212b4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2790fb0ab42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a4c5efd2b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9203e47b8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