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7fbbe9696147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34e92ea2954868"/>
  </p:sldMasterIdLst>
  <p:sldIdLst>
    <p:sldId xmlns:r="http://schemas.openxmlformats.org/officeDocument/2006/relationships" id="256" r:id="R6e4612651c5a4d79"/>
    <p:sldId xmlns:r="http://schemas.openxmlformats.org/officeDocument/2006/relationships" id="257" r:id="Rc8b6c0cde5204d0b"/>
    <p:sldId xmlns:r="http://schemas.openxmlformats.org/officeDocument/2006/relationships" id="258" r:id="R6534d15adb7843fd"/>
    <p:sldId xmlns:r="http://schemas.openxmlformats.org/officeDocument/2006/relationships" id="259" r:id="Rf6df50d7b2674503"/>
    <p:sldId xmlns:r="http://schemas.openxmlformats.org/officeDocument/2006/relationships" id="260" r:id="Rdd40eead270b4ed7"/>
    <p:sldId xmlns:r="http://schemas.openxmlformats.org/officeDocument/2006/relationships" id="261" r:id="Rd37db757f2ce4de2"/>
    <p:sldId xmlns:r="http://schemas.openxmlformats.org/officeDocument/2006/relationships" id="262" r:id="Rb0aceb1463eb49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34e92ea2954868" /><Relationship Type="http://schemas.openxmlformats.org/officeDocument/2006/relationships/slide" Target="/ppt/slides/slide1.xml" Id="R6e4612651c5a4d79" /><Relationship Type="http://schemas.openxmlformats.org/officeDocument/2006/relationships/slide" Target="/ppt/slides/slide2.xml" Id="Rc8b6c0cde5204d0b" /><Relationship Type="http://schemas.openxmlformats.org/officeDocument/2006/relationships/slide" Target="/ppt/slides/slide3.xml" Id="R6534d15adb7843fd" /><Relationship Type="http://schemas.openxmlformats.org/officeDocument/2006/relationships/slide" Target="/ppt/slides/slide4.xml" Id="Rf6df50d7b2674503" /><Relationship Type="http://schemas.openxmlformats.org/officeDocument/2006/relationships/slide" Target="/ppt/slides/slide5.xml" Id="Rdd40eead270b4ed7" /><Relationship Type="http://schemas.openxmlformats.org/officeDocument/2006/relationships/slide" Target="/ppt/slides/slide6.xml" Id="Rd37db757f2ce4de2" /><Relationship Type="http://schemas.openxmlformats.org/officeDocument/2006/relationships/slide" Target="/ppt/slides/slide7.xml" Id="Rb0aceb1463eb49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531728a68f42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fab272bf54b24" /><Relationship Type="http://schemas.openxmlformats.org/officeDocument/2006/relationships/theme" Target="/ppt/slideMasters/theme/theme1.xml" Id="Rfe168cf723c049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afab272bf54b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407fa5b524a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e56b4a13140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60c6f9cab4d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59965de4d40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80f59c07044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304a8714243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a7b9a1cc44d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FP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FP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FP EIENDOM AS ble etablert [år] og holder til i Eidsvåg I Romsdal.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FP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FP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FP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401 294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572 646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4 919 530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FP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HATLEN MELSÆTER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PIYAWAN MELSAETER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PHUMIN PA-OB-TONG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PHUWARIT PA-OB-TONG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FP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Stubøvegen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6460 Eidsvåg I Romsdal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928 958 892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FP EIENDOM AS</a:t>
            </a:r>
          </a:p>
        </p:txBody>
      </p:sp>
    </p:spTree>
  </p:cSld>
  <p:clrMapOvr>
    <a:masterClrMapping xmlns:a="http://schemas.openxmlformats.org/drawingml/2006/main"/>
  </p:clrMapOvr>
</p:sld>
</file>