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acc22d67ef48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181c6bc20c4d06"/>
  </p:sldMasterIdLst>
  <p:sldIdLst>
    <p:sldId xmlns:r="http://schemas.openxmlformats.org/officeDocument/2006/relationships" id="256" r:id="R75fe0efe38c74aa8"/>
    <p:sldId xmlns:r="http://schemas.openxmlformats.org/officeDocument/2006/relationships" id="257" r:id="R091cffd43e814519"/>
    <p:sldId xmlns:r="http://schemas.openxmlformats.org/officeDocument/2006/relationships" id="258" r:id="R66f71219476842c4"/>
    <p:sldId xmlns:r="http://schemas.openxmlformats.org/officeDocument/2006/relationships" id="259" r:id="R58a447ec012b4d29"/>
    <p:sldId xmlns:r="http://schemas.openxmlformats.org/officeDocument/2006/relationships" id="260" r:id="Rd93acffdd34b45d0"/>
    <p:sldId xmlns:r="http://schemas.openxmlformats.org/officeDocument/2006/relationships" id="261" r:id="R6024d4b2cb634969"/>
    <p:sldId xmlns:r="http://schemas.openxmlformats.org/officeDocument/2006/relationships" id="262" r:id="Rdeeaad27724d44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181c6bc20c4d06" /><Relationship Type="http://schemas.openxmlformats.org/officeDocument/2006/relationships/slide" Target="/ppt/slides/slide1.xml" Id="R75fe0efe38c74aa8" /><Relationship Type="http://schemas.openxmlformats.org/officeDocument/2006/relationships/slide" Target="/ppt/slides/slide2.xml" Id="R091cffd43e814519" /><Relationship Type="http://schemas.openxmlformats.org/officeDocument/2006/relationships/slide" Target="/ppt/slides/slide3.xml" Id="R66f71219476842c4" /><Relationship Type="http://schemas.openxmlformats.org/officeDocument/2006/relationships/slide" Target="/ppt/slides/slide4.xml" Id="R58a447ec012b4d29" /><Relationship Type="http://schemas.openxmlformats.org/officeDocument/2006/relationships/slide" Target="/ppt/slides/slide5.xml" Id="Rd93acffdd34b45d0" /><Relationship Type="http://schemas.openxmlformats.org/officeDocument/2006/relationships/slide" Target="/ppt/slides/slide6.xml" Id="R6024d4b2cb634969" /><Relationship Type="http://schemas.openxmlformats.org/officeDocument/2006/relationships/slide" Target="/ppt/slides/slide7.xml" Id="Rdeeaad27724d44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c6f53bb0640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46c25da914b42" /><Relationship Type="http://schemas.openxmlformats.org/officeDocument/2006/relationships/theme" Target="/ppt/slideMasters/theme/theme1.xml" Id="Rebe8db811b2d45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146c25da914b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65e6215a64f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9ee833cd04c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ab8bb2b5e40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dcef08b834e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01a5d969143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81c4856f74a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6ae25953644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PROBABLY NOTHING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PROBABLY NOTHING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FREDRIK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