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2fe31d461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7ca2e3479743cd"/>
  </p:sldMasterIdLst>
  <p:sldIdLst>
    <p:sldId xmlns:r="http://schemas.openxmlformats.org/officeDocument/2006/relationships" id="256" r:id="R6d9fcd6d3923407d"/>
    <p:sldId xmlns:r="http://schemas.openxmlformats.org/officeDocument/2006/relationships" id="257" r:id="R6ecfbdc382864c6e"/>
    <p:sldId xmlns:r="http://schemas.openxmlformats.org/officeDocument/2006/relationships" id="258" r:id="Rb6e23761157646c0"/>
    <p:sldId xmlns:r="http://schemas.openxmlformats.org/officeDocument/2006/relationships" id="259" r:id="Re2af988aa104489c"/>
    <p:sldId xmlns:r="http://schemas.openxmlformats.org/officeDocument/2006/relationships" id="260" r:id="Rf85ecfa6c67e4b52"/>
    <p:sldId xmlns:r="http://schemas.openxmlformats.org/officeDocument/2006/relationships" id="261" r:id="R762b4bfc49074232"/>
    <p:sldId xmlns:r="http://schemas.openxmlformats.org/officeDocument/2006/relationships" id="262" r:id="R015f8e4763ec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ca2e3479743cd" /><Relationship Type="http://schemas.openxmlformats.org/officeDocument/2006/relationships/slide" Target="/ppt/slides/slide1.xml" Id="R6d9fcd6d3923407d" /><Relationship Type="http://schemas.openxmlformats.org/officeDocument/2006/relationships/slide" Target="/ppt/slides/slide2.xml" Id="R6ecfbdc382864c6e" /><Relationship Type="http://schemas.openxmlformats.org/officeDocument/2006/relationships/slide" Target="/ppt/slides/slide3.xml" Id="Rb6e23761157646c0" /><Relationship Type="http://schemas.openxmlformats.org/officeDocument/2006/relationships/slide" Target="/ppt/slides/slide4.xml" Id="Re2af988aa104489c" /><Relationship Type="http://schemas.openxmlformats.org/officeDocument/2006/relationships/slide" Target="/ppt/slides/slide5.xml" Id="Rf85ecfa6c67e4b52" /><Relationship Type="http://schemas.openxmlformats.org/officeDocument/2006/relationships/slide" Target="/ppt/slides/slide6.xml" Id="R762b4bfc49074232" /><Relationship Type="http://schemas.openxmlformats.org/officeDocument/2006/relationships/slide" Target="/ppt/slides/slide7.xml" Id="R015f8e4763ec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b1cd3d97f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cc1775ec249fb" /><Relationship Type="http://schemas.openxmlformats.org/officeDocument/2006/relationships/theme" Target="/ppt/slideMasters/theme/theme1.xml" Id="Rebd0cdd1cb154a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cc1775ec249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ab913659243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89b3f03e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ee1082c17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af5170481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5418a04304d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c6fc69a6a46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a521c4fdc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TAKSTFORRETNING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TAKSTFORRETNING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1 406 813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TOM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2386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TAKSTFORRETNING AS</a:t>
            </a:r>
          </a:p>
        </p:txBody>
      </p:sp>
    </p:spTree>
  </p:cSld>
  <p:clrMapOvr>
    <a:masterClrMapping xmlns:a="http://schemas.openxmlformats.org/drawingml/2006/main"/>
  </p:clrMapOvr>
</p:sld>
</file>