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1666535e5e4e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a066a554aa4334"/>
  </p:sldMasterIdLst>
  <p:sldIdLst>
    <p:sldId xmlns:r="http://schemas.openxmlformats.org/officeDocument/2006/relationships" id="256" r:id="Rdbb00791a9734c87"/>
    <p:sldId xmlns:r="http://schemas.openxmlformats.org/officeDocument/2006/relationships" id="257" r:id="Rfcdb8f20cc6d434f"/>
    <p:sldId xmlns:r="http://schemas.openxmlformats.org/officeDocument/2006/relationships" id="258" r:id="R866c45368b604b84"/>
    <p:sldId xmlns:r="http://schemas.openxmlformats.org/officeDocument/2006/relationships" id="259" r:id="R2dc28e332f99429e"/>
    <p:sldId xmlns:r="http://schemas.openxmlformats.org/officeDocument/2006/relationships" id="260" r:id="R07c6c4468c52413d"/>
    <p:sldId xmlns:r="http://schemas.openxmlformats.org/officeDocument/2006/relationships" id="261" r:id="R298f066f57534594"/>
    <p:sldId xmlns:r="http://schemas.openxmlformats.org/officeDocument/2006/relationships" id="262" r:id="Rc12844adc4c645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a066a554aa4334" /><Relationship Type="http://schemas.openxmlformats.org/officeDocument/2006/relationships/slide" Target="/ppt/slides/slide1.xml" Id="Rdbb00791a9734c87" /><Relationship Type="http://schemas.openxmlformats.org/officeDocument/2006/relationships/slide" Target="/ppt/slides/slide2.xml" Id="Rfcdb8f20cc6d434f" /><Relationship Type="http://schemas.openxmlformats.org/officeDocument/2006/relationships/slide" Target="/ppt/slides/slide3.xml" Id="R866c45368b604b84" /><Relationship Type="http://schemas.openxmlformats.org/officeDocument/2006/relationships/slide" Target="/ppt/slides/slide4.xml" Id="R2dc28e332f99429e" /><Relationship Type="http://schemas.openxmlformats.org/officeDocument/2006/relationships/slide" Target="/ppt/slides/slide5.xml" Id="R07c6c4468c52413d" /><Relationship Type="http://schemas.openxmlformats.org/officeDocument/2006/relationships/slide" Target="/ppt/slides/slide6.xml" Id="R298f066f57534594" /><Relationship Type="http://schemas.openxmlformats.org/officeDocument/2006/relationships/slide" Target="/ppt/slides/slide7.xml" Id="Rc12844adc4c645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111f44efa849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0c974f74604631" /><Relationship Type="http://schemas.openxmlformats.org/officeDocument/2006/relationships/theme" Target="/ppt/slideMasters/theme/theme1.xml" Id="Rc2f79d1ec1094e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0c974f746046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4fc4bea834e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df25e27fb940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1853d66a5a4c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478683784245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7b7f42967b4d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24ce629c1048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8abeeab13940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EES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EES HOLDING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389 565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927 805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928 821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STUMLIEN ESPEN ENGLUND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Espen Englund Stumlien, Nordsetervegen 490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2618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929 009 495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EES HOLDING AS</a:t>
            </a:r>
          </a:p>
        </p:txBody>
      </p:sp>
    </p:spTree>
  </p:cSld>
  <p:clrMapOvr>
    <a:masterClrMapping xmlns:a="http://schemas.openxmlformats.org/drawingml/2006/main"/>
  </p:clrMapOvr>
</p:sld>
</file>