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2b0dc36f8a474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ff6dffb93f4a2a"/>
  </p:sldMasterIdLst>
  <p:sldIdLst>
    <p:sldId xmlns:r="http://schemas.openxmlformats.org/officeDocument/2006/relationships" id="256" r:id="R816d27f753ec4787"/>
    <p:sldId xmlns:r="http://schemas.openxmlformats.org/officeDocument/2006/relationships" id="257" r:id="R4c64800bd60c43fd"/>
    <p:sldId xmlns:r="http://schemas.openxmlformats.org/officeDocument/2006/relationships" id="258" r:id="R88705d976e6a4859"/>
    <p:sldId xmlns:r="http://schemas.openxmlformats.org/officeDocument/2006/relationships" id="259" r:id="R05871fae37334677"/>
    <p:sldId xmlns:r="http://schemas.openxmlformats.org/officeDocument/2006/relationships" id="260" r:id="Rd74ea49921f14de3"/>
    <p:sldId xmlns:r="http://schemas.openxmlformats.org/officeDocument/2006/relationships" id="261" r:id="Ra2f9aed7a4f4402c"/>
    <p:sldId xmlns:r="http://schemas.openxmlformats.org/officeDocument/2006/relationships" id="262" r:id="R0786c497cd9943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ff6dffb93f4a2a" /><Relationship Type="http://schemas.openxmlformats.org/officeDocument/2006/relationships/slide" Target="/ppt/slides/slide1.xml" Id="R816d27f753ec4787" /><Relationship Type="http://schemas.openxmlformats.org/officeDocument/2006/relationships/slide" Target="/ppt/slides/slide2.xml" Id="R4c64800bd60c43fd" /><Relationship Type="http://schemas.openxmlformats.org/officeDocument/2006/relationships/slide" Target="/ppt/slides/slide3.xml" Id="R88705d976e6a4859" /><Relationship Type="http://schemas.openxmlformats.org/officeDocument/2006/relationships/slide" Target="/ppt/slides/slide4.xml" Id="R05871fae37334677" /><Relationship Type="http://schemas.openxmlformats.org/officeDocument/2006/relationships/slide" Target="/ppt/slides/slide5.xml" Id="Rd74ea49921f14de3" /><Relationship Type="http://schemas.openxmlformats.org/officeDocument/2006/relationships/slide" Target="/ppt/slides/slide6.xml" Id="Ra2f9aed7a4f4402c" /><Relationship Type="http://schemas.openxmlformats.org/officeDocument/2006/relationships/slide" Target="/ppt/slides/slide7.xml" Id="R0786c497cd9943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8fbc9c4ee449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d5c9b32be24ea8" /><Relationship Type="http://schemas.openxmlformats.org/officeDocument/2006/relationships/theme" Target="/ppt/slideMasters/theme/theme1.xml" Id="R757392c3886b4e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ad5c9b32be24e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84f802ccaf4f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61789c6c6a40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5903970a9840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3f87a3416144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fd62164b394ac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cfe71c19b94da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a7fada3bab4c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LOPAS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LOPAS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LOPAS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LOPAS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LOPAS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LOPAS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8 683 101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3 747 517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2 757 032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3 319 328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4 160 530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LOPAS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ASPEHAUG VIDAR TEIS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LOPAS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Ørnetua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6009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929 025 539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LOPAS AS</a:t>
            </a:r>
          </a:p>
        </p:txBody>
      </p:sp>
    </p:spTree>
  </p:cSld>
  <p:clrMapOvr>
    <a:masterClrMapping xmlns:a="http://schemas.openxmlformats.org/drawingml/2006/main"/>
  </p:clrMapOvr>
</p:sld>
</file>