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a932652cb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56d7710914fcd"/>
  </p:sldMasterIdLst>
  <p:sldIdLst>
    <p:sldId xmlns:r="http://schemas.openxmlformats.org/officeDocument/2006/relationships" id="256" r:id="Rb9c11e65d1a6465f"/>
    <p:sldId xmlns:r="http://schemas.openxmlformats.org/officeDocument/2006/relationships" id="257" r:id="Rbbb55bf500a34773"/>
    <p:sldId xmlns:r="http://schemas.openxmlformats.org/officeDocument/2006/relationships" id="258" r:id="R9f6cd93a75794e64"/>
    <p:sldId xmlns:r="http://schemas.openxmlformats.org/officeDocument/2006/relationships" id="259" r:id="Rb3c9e84c17aa4f8f"/>
    <p:sldId xmlns:r="http://schemas.openxmlformats.org/officeDocument/2006/relationships" id="260" r:id="R1ed99991181e4cc0"/>
    <p:sldId xmlns:r="http://schemas.openxmlformats.org/officeDocument/2006/relationships" id="261" r:id="Rdd54f38631164d1a"/>
    <p:sldId xmlns:r="http://schemas.openxmlformats.org/officeDocument/2006/relationships" id="262" r:id="Rd680c18057fb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56d7710914fcd" /><Relationship Type="http://schemas.openxmlformats.org/officeDocument/2006/relationships/slide" Target="/ppt/slides/slide1.xml" Id="Rb9c11e65d1a6465f" /><Relationship Type="http://schemas.openxmlformats.org/officeDocument/2006/relationships/slide" Target="/ppt/slides/slide2.xml" Id="Rbbb55bf500a34773" /><Relationship Type="http://schemas.openxmlformats.org/officeDocument/2006/relationships/slide" Target="/ppt/slides/slide3.xml" Id="R9f6cd93a75794e64" /><Relationship Type="http://schemas.openxmlformats.org/officeDocument/2006/relationships/slide" Target="/ppt/slides/slide4.xml" Id="Rb3c9e84c17aa4f8f" /><Relationship Type="http://schemas.openxmlformats.org/officeDocument/2006/relationships/slide" Target="/ppt/slides/slide5.xml" Id="R1ed99991181e4cc0" /><Relationship Type="http://schemas.openxmlformats.org/officeDocument/2006/relationships/slide" Target="/ppt/slides/slide6.xml" Id="Rdd54f38631164d1a" /><Relationship Type="http://schemas.openxmlformats.org/officeDocument/2006/relationships/slide" Target="/ppt/slides/slide7.xml" Id="Rd680c18057fb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ab6d72fce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e3cc569324265" /><Relationship Type="http://schemas.openxmlformats.org/officeDocument/2006/relationships/theme" Target="/ppt/slideMasters/theme/theme1.xml" Id="R650f95422d38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e3cc56932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bd393da0845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0f32d537643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db3293754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7fbd551d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cb353c4a846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c3241e0248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5e1baf3ef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