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56d7da6e749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f42c459dfb43f8"/>
  </p:sldMasterIdLst>
  <p:sldIdLst>
    <p:sldId xmlns:r="http://schemas.openxmlformats.org/officeDocument/2006/relationships" id="256" r:id="R61a389ae8a15488f"/>
    <p:sldId xmlns:r="http://schemas.openxmlformats.org/officeDocument/2006/relationships" id="257" r:id="R912d0bb3baed4fd1"/>
    <p:sldId xmlns:r="http://schemas.openxmlformats.org/officeDocument/2006/relationships" id="258" r:id="R85e7857494414369"/>
    <p:sldId xmlns:r="http://schemas.openxmlformats.org/officeDocument/2006/relationships" id="259" r:id="Ra6414c2bec1d4610"/>
    <p:sldId xmlns:r="http://schemas.openxmlformats.org/officeDocument/2006/relationships" id="260" r:id="R75b0f729c830430f"/>
    <p:sldId xmlns:r="http://schemas.openxmlformats.org/officeDocument/2006/relationships" id="261" r:id="Rf03f1cb69537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42c459dfb43f8" /><Relationship Type="http://schemas.openxmlformats.org/officeDocument/2006/relationships/slide" Target="/ppt/slides/slide1.xml" Id="R61a389ae8a15488f" /><Relationship Type="http://schemas.openxmlformats.org/officeDocument/2006/relationships/slide" Target="/ppt/slides/slide2.xml" Id="R912d0bb3baed4fd1" /><Relationship Type="http://schemas.openxmlformats.org/officeDocument/2006/relationships/slide" Target="/ppt/slides/slide3.xml" Id="R85e7857494414369" /><Relationship Type="http://schemas.openxmlformats.org/officeDocument/2006/relationships/slide" Target="/ppt/slides/slide4.xml" Id="Ra6414c2bec1d4610" /><Relationship Type="http://schemas.openxmlformats.org/officeDocument/2006/relationships/slide" Target="/ppt/slides/slide5.xml" Id="R75b0f729c830430f" /><Relationship Type="http://schemas.openxmlformats.org/officeDocument/2006/relationships/slide" Target="/ppt/slides/slide6.xml" Id="Rf03f1cb69537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8fc3e8473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04027d594afc" /><Relationship Type="http://schemas.openxmlformats.org/officeDocument/2006/relationships/theme" Target="/ppt/slideMasters/theme/theme1.xml" Id="R0e14d9994f7447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5c04027d59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876a5729949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498a318ee49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8de41d8f241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12dcb578e47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0c53a2c554d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639fa4a6a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TERJETUN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TERJETUN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TERJETUN INVEST AS</a:t>
            </a:r>
          </a:p>
        </p:txBody>
      </p:sp>
    </p:spTree>
  </p:cSld>
  <p:clrMapOvr>
    <a:masterClrMapping xmlns:a="http://schemas.openxmlformats.org/drawingml/2006/main"/>
  </p:clrMapOvr>
</p:sld>
</file>