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a304af2f74a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99ca2328b24568"/>
  </p:sldMasterIdLst>
  <p:sldIdLst>
    <p:sldId xmlns:r="http://schemas.openxmlformats.org/officeDocument/2006/relationships" id="256" r:id="R63b051b88a194eee"/>
    <p:sldId xmlns:r="http://schemas.openxmlformats.org/officeDocument/2006/relationships" id="257" r:id="Rcdbf6857c2854a94"/>
    <p:sldId xmlns:r="http://schemas.openxmlformats.org/officeDocument/2006/relationships" id="258" r:id="R4e8a3747e59c4e62"/>
    <p:sldId xmlns:r="http://schemas.openxmlformats.org/officeDocument/2006/relationships" id="259" r:id="Rb1f1e3b4bbfb405d"/>
    <p:sldId xmlns:r="http://schemas.openxmlformats.org/officeDocument/2006/relationships" id="260" r:id="R1d742320a00b4088"/>
    <p:sldId xmlns:r="http://schemas.openxmlformats.org/officeDocument/2006/relationships" id="261" r:id="Rf5068075d8824007"/>
    <p:sldId xmlns:r="http://schemas.openxmlformats.org/officeDocument/2006/relationships" id="262" r:id="R71e6f105ebad46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99ca2328b24568" /><Relationship Type="http://schemas.openxmlformats.org/officeDocument/2006/relationships/slide" Target="/ppt/slides/slide1.xml" Id="R63b051b88a194eee" /><Relationship Type="http://schemas.openxmlformats.org/officeDocument/2006/relationships/slide" Target="/ppt/slides/slide2.xml" Id="Rcdbf6857c2854a94" /><Relationship Type="http://schemas.openxmlformats.org/officeDocument/2006/relationships/slide" Target="/ppt/slides/slide3.xml" Id="R4e8a3747e59c4e62" /><Relationship Type="http://schemas.openxmlformats.org/officeDocument/2006/relationships/slide" Target="/ppt/slides/slide4.xml" Id="Rb1f1e3b4bbfb405d" /><Relationship Type="http://schemas.openxmlformats.org/officeDocument/2006/relationships/slide" Target="/ppt/slides/slide5.xml" Id="R1d742320a00b4088" /><Relationship Type="http://schemas.openxmlformats.org/officeDocument/2006/relationships/slide" Target="/ppt/slides/slide6.xml" Id="Rf5068075d8824007" /><Relationship Type="http://schemas.openxmlformats.org/officeDocument/2006/relationships/slide" Target="/ppt/slides/slide7.xml" Id="R71e6f105ebad46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c81c5b3d12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85f4a62fb49df" /><Relationship Type="http://schemas.openxmlformats.org/officeDocument/2006/relationships/theme" Target="/ppt/slideMasters/theme/theme1.xml" Id="R96ba6d996a4c40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f85f4a62fb49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6be0c5a6d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6570ff61444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4c8bdf167244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c728d128f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e0fac3b5d48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e1044f7774f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5481fba2a44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RONDABLIKK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RONDABLIKK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416 437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MALM ESPEN SAND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Suhms gate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RONDABLIKK HOLDING AS</a:t>
            </a:r>
          </a:p>
        </p:txBody>
      </p:sp>
    </p:spTree>
  </p:cSld>
  <p:clrMapOvr>
    <a:masterClrMapping xmlns:a="http://schemas.openxmlformats.org/drawingml/2006/main"/>
  </p:clrMapOvr>
</p:sld>
</file>