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1126476ef0494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7f07b5b65d4368"/>
  </p:sldMasterIdLst>
  <p:sldIdLst>
    <p:sldId xmlns:r="http://schemas.openxmlformats.org/officeDocument/2006/relationships" id="256" r:id="R92573fba14684248"/>
    <p:sldId xmlns:r="http://schemas.openxmlformats.org/officeDocument/2006/relationships" id="257" r:id="R90ee603bc2154c04"/>
    <p:sldId xmlns:r="http://schemas.openxmlformats.org/officeDocument/2006/relationships" id="258" r:id="Rdb0fb7452b0a4cac"/>
    <p:sldId xmlns:r="http://schemas.openxmlformats.org/officeDocument/2006/relationships" id="259" r:id="R414df28cb48a49f4"/>
    <p:sldId xmlns:r="http://schemas.openxmlformats.org/officeDocument/2006/relationships" id="260" r:id="R027c660dc0bf4238"/>
    <p:sldId xmlns:r="http://schemas.openxmlformats.org/officeDocument/2006/relationships" id="261" r:id="R009905742ca74479"/>
    <p:sldId xmlns:r="http://schemas.openxmlformats.org/officeDocument/2006/relationships" id="262" r:id="Rf86cd826c52c4c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7f07b5b65d4368" /><Relationship Type="http://schemas.openxmlformats.org/officeDocument/2006/relationships/slide" Target="/ppt/slides/slide1.xml" Id="R92573fba14684248" /><Relationship Type="http://schemas.openxmlformats.org/officeDocument/2006/relationships/slide" Target="/ppt/slides/slide2.xml" Id="R90ee603bc2154c04" /><Relationship Type="http://schemas.openxmlformats.org/officeDocument/2006/relationships/slide" Target="/ppt/slides/slide3.xml" Id="Rdb0fb7452b0a4cac" /><Relationship Type="http://schemas.openxmlformats.org/officeDocument/2006/relationships/slide" Target="/ppt/slides/slide4.xml" Id="R414df28cb48a49f4" /><Relationship Type="http://schemas.openxmlformats.org/officeDocument/2006/relationships/slide" Target="/ppt/slides/slide5.xml" Id="R027c660dc0bf4238" /><Relationship Type="http://schemas.openxmlformats.org/officeDocument/2006/relationships/slide" Target="/ppt/slides/slide6.xml" Id="R009905742ca74479" /><Relationship Type="http://schemas.openxmlformats.org/officeDocument/2006/relationships/slide" Target="/ppt/slides/slide7.xml" Id="Rf86cd826c52c4c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1c7f95b856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2dd6ec6dc54fa7" /><Relationship Type="http://schemas.openxmlformats.org/officeDocument/2006/relationships/theme" Target="/ppt/slideMasters/theme/theme1.xml" Id="Rfa291658dcce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2dd6ec6dc54f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888f5a6f6344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4931b21dd440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4a014d072245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ff8860786e47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b99f2c3f2c42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738b3ed254a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f78ddaf5349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NYE GOL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NYE GOL HOLDING 2 AS ble etablert [år] og holder til i Gol.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−116 452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669 437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4 283 676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4 371 528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HALVARD MØLLERPLASS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Breidokkgutu 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3550 Gol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929 190 815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NYE GOL HOLDING 2 AS</a:t>
            </a:r>
          </a:p>
        </p:txBody>
      </p:sp>
    </p:spTree>
  </p:cSld>
  <p:clrMapOvr>
    <a:masterClrMapping xmlns:a="http://schemas.openxmlformats.org/drawingml/2006/main"/>
  </p:clrMapOvr>
</p:sld>
</file>