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83553fffe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366a68d624de2"/>
  </p:sldMasterIdLst>
  <p:sldIdLst>
    <p:sldId xmlns:r="http://schemas.openxmlformats.org/officeDocument/2006/relationships" id="256" r:id="Rb82b64ffaa8a4437"/>
    <p:sldId xmlns:r="http://schemas.openxmlformats.org/officeDocument/2006/relationships" id="257" r:id="R362770f2648747f0"/>
    <p:sldId xmlns:r="http://schemas.openxmlformats.org/officeDocument/2006/relationships" id="258" r:id="Rf4cbb7505d0c482e"/>
    <p:sldId xmlns:r="http://schemas.openxmlformats.org/officeDocument/2006/relationships" id="259" r:id="R0ba06451168d4cbe"/>
    <p:sldId xmlns:r="http://schemas.openxmlformats.org/officeDocument/2006/relationships" id="260" r:id="R4b56166f73df42fb"/>
    <p:sldId xmlns:r="http://schemas.openxmlformats.org/officeDocument/2006/relationships" id="261" r:id="Ra1e52cfe977d465c"/>
    <p:sldId xmlns:r="http://schemas.openxmlformats.org/officeDocument/2006/relationships" id="262" r:id="Rc263a13793a8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366a68d624de2" /><Relationship Type="http://schemas.openxmlformats.org/officeDocument/2006/relationships/slide" Target="/ppt/slides/slide1.xml" Id="Rb82b64ffaa8a4437" /><Relationship Type="http://schemas.openxmlformats.org/officeDocument/2006/relationships/slide" Target="/ppt/slides/slide2.xml" Id="R362770f2648747f0" /><Relationship Type="http://schemas.openxmlformats.org/officeDocument/2006/relationships/slide" Target="/ppt/slides/slide3.xml" Id="Rf4cbb7505d0c482e" /><Relationship Type="http://schemas.openxmlformats.org/officeDocument/2006/relationships/slide" Target="/ppt/slides/slide4.xml" Id="R0ba06451168d4cbe" /><Relationship Type="http://schemas.openxmlformats.org/officeDocument/2006/relationships/slide" Target="/ppt/slides/slide5.xml" Id="R4b56166f73df42fb" /><Relationship Type="http://schemas.openxmlformats.org/officeDocument/2006/relationships/slide" Target="/ppt/slides/slide6.xml" Id="Ra1e52cfe977d465c" /><Relationship Type="http://schemas.openxmlformats.org/officeDocument/2006/relationships/slide" Target="/ppt/slides/slide7.xml" Id="Rc263a13793a8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83e73574b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83242176f4da7" /><Relationship Type="http://schemas.openxmlformats.org/officeDocument/2006/relationships/theme" Target="/ppt/slideMasters/theme/theme1.xml" Id="R86bbbe91fc1f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83242176f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4c025d289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49ca236dd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616be98d7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80343d33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911a6aa9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ebf7277804a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9a22f5448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