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a684c411b04d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e45a913c3345c6"/>
  </p:sldMasterIdLst>
  <p:sldIdLst>
    <p:sldId xmlns:r="http://schemas.openxmlformats.org/officeDocument/2006/relationships" id="256" r:id="R30ac27bb2ef54c1f"/>
    <p:sldId xmlns:r="http://schemas.openxmlformats.org/officeDocument/2006/relationships" id="257" r:id="R0bdfd5d87fce4dfc"/>
    <p:sldId xmlns:r="http://schemas.openxmlformats.org/officeDocument/2006/relationships" id="258" r:id="Rc11e1e3a259d4270"/>
    <p:sldId xmlns:r="http://schemas.openxmlformats.org/officeDocument/2006/relationships" id="259" r:id="R7615a557ba644479"/>
    <p:sldId xmlns:r="http://schemas.openxmlformats.org/officeDocument/2006/relationships" id="260" r:id="R8862fd75e167437f"/>
    <p:sldId xmlns:r="http://schemas.openxmlformats.org/officeDocument/2006/relationships" id="261" r:id="Rcf1b9068d7374c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e45a913c3345c6" /><Relationship Type="http://schemas.openxmlformats.org/officeDocument/2006/relationships/slide" Target="/ppt/slides/slide1.xml" Id="R30ac27bb2ef54c1f" /><Relationship Type="http://schemas.openxmlformats.org/officeDocument/2006/relationships/slide" Target="/ppt/slides/slide2.xml" Id="R0bdfd5d87fce4dfc" /><Relationship Type="http://schemas.openxmlformats.org/officeDocument/2006/relationships/slide" Target="/ppt/slides/slide3.xml" Id="Rc11e1e3a259d4270" /><Relationship Type="http://schemas.openxmlformats.org/officeDocument/2006/relationships/slide" Target="/ppt/slides/slide4.xml" Id="R7615a557ba644479" /><Relationship Type="http://schemas.openxmlformats.org/officeDocument/2006/relationships/slide" Target="/ppt/slides/slide5.xml" Id="R8862fd75e167437f" /><Relationship Type="http://schemas.openxmlformats.org/officeDocument/2006/relationships/slide" Target="/ppt/slides/slide6.xml" Id="Rcf1b9068d7374c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1837a7b0734d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df00013bc4ed4" /><Relationship Type="http://schemas.openxmlformats.org/officeDocument/2006/relationships/theme" Target="/ppt/slideMasters/theme/theme1.xml" Id="Rd12b32a06dd343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7df00013bc4e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5d2c41eb24d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d0ac95a3d44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b0807b81343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24fd95f1945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41306fcbd40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708bf169e4c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TF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TF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VAISVILA TADAS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929 372 913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