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611ba31f55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906eb8989949d0"/>
  </p:sldMasterIdLst>
  <p:sldIdLst>
    <p:sldId xmlns:r="http://schemas.openxmlformats.org/officeDocument/2006/relationships" id="256" r:id="R1e1657f6751a47bb"/>
    <p:sldId xmlns:r="http://schemas.openxmlformats.org/officeDocument/2006/relationships" id="257" r:id="R12a37a88ed45480c"/>
    <p:sldId xmlns:r="http://schemas.openxmlformats.org/officeDocument/2006/relationships" id="258" r:id="Rd872e4e1c5ae4841"/>
    <p:sldId xmlns:r="http://schemas.openxmlformats.org/officeDocument/2006/relationships" id="259" r:id="R0026f1fed70442b0"/>
    <p:sldId xmlns:r="http://schemas.openxmlformats.org/officeDocument/2006/relationships" id="260" r:id="R2e7af270c0614424"/>
    <p:sldId xmlns:r="http://schemas.openxmlformats.org/officeDocument/2006/relationships" id="261" r:id="R69e60286b92f44bd"/>
    <p:sldId xmlns:r="http://schemas.openxmlformats.org/officeDocument/2006/relationships" id="262" r:id="R3ac5772f502b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06eb8989949d0" /><Relationship Type="http://schemas.openxmlformats.org/officeDocument/2006/relationships/slide" Target="/ppt/slides/slide1.xml" Id="R1e1657f6751a47bb" /><Relationship Type="http://schemas.openxmlformats.org/officeDocument/2006/relationships/slide" Target="/ppt/slides/slide2.xml" Id="R12a37a88ed45480c" /><Relationship Type="http://schemas.openxmlformats.org/officeDocument/2006/relationships/slide" Target="/ppt/slides/slide3.xml" Id="Rd872e4e1c5ae4841" /><Relationship Type="http://schemas.openxmlformats.org/officeDocument/2006/relationships/slide" Target="/ppt/slides/slide4.xml" Id="R0026f1fed70442b0" /><Relationship Type="http://schemas.openxmlformats.org/officeDocument/2006/relationships/slide" Target="/ppt/slides/slide5.xml" Id="R2e7af270c0614424" /><Relationship Type="http://schemas.openxmlformats.org/officeDocument/2006/relationships/slide" Target="/ppt/slides/slide6.xml" Id="R69e60286b92f44bd" /><Relationship Type="http://schemas.openxmlformats.org/officeDocument/2006/relationships/slide" Target="/ppt/slides/slide7.xml" Id="R3ac5772f502b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ae2c9754c4f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79d2a905d4632" /><Relationship Type="http://schemas.openxmlformats.org/officeDocument/2006/relationships/theme" Target="/ppt/slideMasters/theme/theme1.xml" Id="Rf9dd725183bd42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e79d2a905d46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ee6836fe447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4dd703c1c4a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01b6c1d3840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fb101d0fa48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c98ac0b8244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70377a04a4a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5291b2aad4d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DARABI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DARABI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DARABI NIMA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