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9e696cc6e848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5d5a1199264425"/>
  </p:sldMasterIdLst>
  <p:sldIdLst>
    <p:sldId xmlns:r="http://schemas.openxmlformats.org/officeDocument/2006/relationships" id="256" r:id="R4e3e83eae9a648de"/>
    <p:sldId xmlns:r="http://schemas.openxmlformats.org/officeDocument/2006/relationships" id="257" r:id="Rff0feb5262f24ec2"/>
    <p:sldId xmlns:r="http://schemas.openxmlformats.org/officeDocument/2006/relationships" id="258" r:id="R2fe7f7be214e4969"/>
    <p:sldId xmlns:r="http://schemas.openxmlformats.org/officeDocument/2006/relationships" id="259" r:id="R036e6e08cc644689"/>
    <p:sldId xmlns:r="http://schemas.openxmlformats.org/officeDocument/2006/relationships" id="260" r:id="Rabb6753578f94ad1"/>
    <p:sldId xmlns:r="http://schemas.openxmlformats.org/officeDocument/2006/relationships" id="261" r:id="Rffac5762113946e8"/>
    <p:sldId xmlns:r="http://schemas.openxmlformats.org/officeDocument/2006/relationships" id="262" r:id="R91137b26e98647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5d5a1199264425" /><Relationship Type="http://schemas.openxmlformats.org/officeDocument/2006/relationships/slide" Target="/ppt/slides/slide1.xml" Id="R4e3e83eae9a648de" /><Relationship Type="http://schemas.openxmlformats.org/officeDocument/2006/relationships/slide" Target="/ppt/slides/slide2.xml" Id="Rff0feb5262f24ec2" /><Relationship Type="http://schemas.openxmlformats.org/officeDocument/2006/relationships/slide" Target="/ppt/slides/slide3.xml" Id="R2fe7f7be214e4969" /><Relationship Type="http://schemas.openxmlformats.org/officeDocument/2006/relationships/slide" Target="/ppt/slides/slide4.xml" Id="R036e6e08cc644689" /><Relationship Type="http://schemas.openxmlformats.org/officeDocument/2006/relationships/slide" Target="/ppt/slides/slide5.xml" Id="Rabb6753578f94ad1" /><Relationship Type="http://schemas.openxmlformats.org/officeDocument/2006/relationships/slide" Target="/ppt/slides/slide6.xml" Id="Rffac5762113946e8" /><Relationship Type="http://schemas.openxmlformats.org/officeDocument/2006/relationships/slide" Target="/ppt/slides/slide7.xml" Id="R91137b26e98647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87a3325cd847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2b7aa577e34365" /><Relationship Type="http://schemas.openxmlformats.org/officeDocument/2006/relationships/theme" Target="/ppt/slideMasters/theme/theme1.xml" Id="Rbab4b43267fd41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2b7aa577e343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8b9321975a4b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05468f243e40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32948924434a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fdc88b752047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332641225c45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43ba62d54144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870535635647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MEJA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MEJA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266 298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396 321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ÅKESSON JONAS PATRIK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Pareliusveien 5K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929 440 021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MEJA INVEST AS</a:t>
            </a:r>
          </a:p>
        </p:txBody>
      </p:sp>
    </p:spTree>
  </p:cSld>
  <p:clrMapOvr>
    <a:masterClrMapping xmlns:a="http://schemas.openxmlformats.org/drawingml/2006/main"/>
  </p:clrMapOvr>
</p:sld>
</file>