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37c6d05f554b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e6776f3074661"/>
  </p:sldMasterIdLst>
  <p:sldIdLst>
    <p:sldId xmlns:r="http://schemas.openxmlformats.org/officeDocument/2006/relationships" id="256" r:id="Rd6029836620f46ab"/>
    <p:sldId xmlns:r="http://schemas.openxmlformats.org/officeDocument/2006/relationships" id="257" r:id="R7543cf3d19884c50"/>
    <p:sldId xmlns:r="http://schemas.openxmlformats.org/officeDocument/2006/relationships" id="258" r:id="Rdc82e885ddfc4246"/>
    <p:sldId xmlns:r="http://schemas.openxmlformats.org/officeDocument/2006/relationships" id="259" r:id="R40e6637afc004c2b"/>
    <p:sldId xmlns:r="http://schemas.openxmlformats.org/officeDocument/2006/relationships" id="260" r:id="Ra0f9a71d1f664cea"/>
    <p:sldId xmlns:r="http://schemas.openxmlformats.org/officeDocument/2006/relationships" id="261" r:id="Rbb45ee784c4048c6"/>
    <p:sldId xmlns:r="http://schemas.openxmlformats.org/officeDocument/2006/relationships" id="262" r:id="Redca3da06e9a44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e6776f3074661" /><Relationship Type="http://schemas.openxmlformats.org/officeDocument/2006/relationships/slide" Target="/ppt/slides/slide1.xml" Id="Rd6029836620f46ab" /><Relationship Type="http://schemas.openxmlformats.org/officeDocument/2006/relationships/slide" Target="/ppt/slides/slide2.xml" Id="R7543cf3d19884c50" /><Relationship Type="http://schemas.openxmlformats.org/officeDocument/2006/relationships/slide" Target="/ppt/slides/slide3.xml" Id="Rdc82e885ddfc4246" /><Relationship Type="http://schemas.openxmlformats.org/officeDocument/2006/relationships/slide" Target="/ppt/slides/slide4.xml" Id="R40e6637afc004c2b" /><Relationship Type="http://schemas.openxmlformats.org/officeDocument/2006/relationships/slide" Target="/ppt/slides/slide5.xml" Id="Ra0f9a71d1f664cea" /><Relationship Type="http://schemas.openxmlformats.org/officeDocument/2006/relationships/slide" Target="/ppt/slides/slide6.xml" Id="Rbb45ee784c4048c6" /><Relationship Type="http://schemas.openxmlformats.org/officeDocument/2006/relationships/slide" Target="/ppt/slides/slide7.xml" Id="Redca3da06e9a44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8be4a986c4d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62ac0140e40d2" /><Relationship Type="http://schemas.openxmlformats.org/officeDocument/2006/relationships/theme" Target="/ppt/slideMasters/theme/theme1.xml" Id="R2a01267cb8d34e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462ac0140e40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b17ffbb6448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de5c7e19a46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6515600c946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6dfa8617347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30b7f8cb548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14a2d0a3c4e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9305fdd474f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 HAUGE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 HAUGE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Perstugutua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929 918 924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