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f8ee0ce76643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43c40a1667460c"/>
  </p:sldMasterIdLst>
  <p:sldIdLst>
    <p:sldId xmlns:r="http://schemas.openxmlformats.org/officeDocument/2006/relationships" id="256" r:id="R87e84f8c81054cb3"/>
    <p:sldId xmlns:r="http://schemas.openxmlformats.org/officeDocument/2006/relationships" id="257" r:id="R579c4aa59b9c45fd"/>
    <p:sldId xmlns:r="http://schemas.openxmlformats.org/officeDocument/2006/relationships" id="258" r:id="R31c1135000f7488b"/>
    <p:sldId xmlns:r="http://schemas.openxmlformats.org/officeDocument/2006/relationships" id="259" r:id="R34368f5a499f4d9c"/>
    <p:sldId xmlns:r="http://schemas.openxmlformats.org/officeDocument/2006/relationships" id="260" r:id="R8aef02a2eab448ab"/>
    <p:sldId xmlns:r="http://schemas.openxmlformats.org/officeDocument/2006/relationships" id="261" r:id="R38336bb45f9544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43c40a1667460c" /><Relationship Type="http://schemas.openxmlformats.org/officeDocument/2006/relationships/slide" Target="/ppt/slides/slide1.xml" Id="R87e84f8c81054cb3" /><Relationship Type="http://schemas.openxmlformats.org/officeDocument/2006/relationships/slide" Target="/ppt/slides/slide2.xml" Id="R579c4aa59b9c45fd" /><Relationship Type="http://schemas.openxmlformats.org/officeDocument/2006/relationships/slide" Target="/ppt/slides/slide3.xml" Id="R31c1135000f7488b" /><Relationship Type="http://schemas.openxmlformats.org/officeDocument/2006/relationships/slide" Target="/ppt/slides/slide4.xml" Id="R34368f5a499f4d9c" /><Relationship Type="http://schemas.openxmlformats.org/officeDocument/2006/relationships/slide" Target="/ppt/slides/slide5.xml" Id="R8aef02a2eab448ab" /><Relationship Type="http://schemas.openxmlformats.org/officeDocument/2006/relationships/slide" Target="/ppt/slides/slide6.xml" Id="R38336bb45f9544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bf5f16d1d543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d50c1e53d4c69" /><Relationship Type="http://schemas.openxmlformats.org/officeDocument/2006/relationships/theme" Target="/ppt/slideMasters/theme/theme1.xml" Id="Ra44fc375dc2146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2d50c1e53d4c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2d01dd4fe40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4bd835c9c42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69e766f7443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66da68a6b49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1593b1ee243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30ea055d644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GRAFO HOLDING 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GRAFO HOLDING 5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1 881 151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745 632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3 608 486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Grafo AS, Sjøgata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929 939 352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