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1cf1e27e24243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d3842227bd444b"/>
  </p:sldMasterIdLst>
  <p:sldIdLst>
    <p:sldId xmlns:r="http://schemas.openxmlformats.org/officeDocument/2006/relationships" id="256" r:id="R1f6ce585a2ee476f"/>
    <p:sldId xmlns:r="http://schemas.openxmlformats.org/officeDocument/2006/relationships" id="257" r:id="R4dcb16302b414213"/>
    <p:sldId xmlns:r="http://schemas.openxmlformats.org/officeDocument/2006/relationships" id="258" r:id="R53226e9c96f540c6"/>
    <p:sldId xmlns:r="http://schemas.openxmlformats.org/officeDocument/2006/relationships" id="259" r:id="Rf7f41f7356764dd5"/>
    <p:sldId xmlns:r="http://schemas.openxmlformats.org/officeDocument/2006/relationships" id="260" r:id="R45b9e379d8b346af"/>
    <p:sldId xmlns:r="http://schemas.openxmlformats.org/officeDocument/2006/relationships" id="261" r:id="R9c5edb7e3ce64cb9"/>
    <p:sldId xmlns:r="http://schemas.openxmlformats.org/officeDocument/2006/relationships" id="262" r:id="Rf85b3281d7d84a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d3842227bd444b" /><Relationship Type="http://schemas.openxmlformats.org/officeDocument/2006/relationships/slide" Target="/ppt/slides/slide1.xml" Id="R1f6ce585a2ee476f" /><Relationship Type="http://schemas.openxmlformats.org/officeDocument/2006/relationships/slide" Target="/ppt/slides/slide2.xml" Id="R4dcb16302b414213" /><Relationship Type="http://schemas.openxmlformats.org/officeDocument/2006/relationships/slide" Target="/ppt/slides/slide3.xml" Id="R53226e9c96f540c6" /><Relationship Type="http://schemas.openxmlformats.org/officeDocument/2006/relationships/slide" Target="/ppt/slides/slide4.xml" Id="Rf7f41f7356764dd5" /><Relationship Type="http://schemas.openxmlformats.org/officeDocument/2006/relationships/slide" Target="/ppt/slides/slide5.xml" Id="R45b9e379d8b346af" /><Relationship Type="http://schemas.openxmlformats.org/officeDocument/2006/relationships/slide" Target="/ppt/slides/slide6.xml" Id="R9c5edb7e3ce64cb9" /><Relationship Type="http://schemas.openxmlformats.org/officeDocument/2006/relationships/slide" Target="/ppt/slides/slide7.xml" Id="Rf85b3281d7d84a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3f265289a94e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f41de14074a82" /><Relationship Type="http://schemas.openxmlformats.org/officeDocument/2006/relationships/theme" Target="/ppt/slideMasters/theme/theme1.xml" Id="Rfff3b586c79449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ef41de14074a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a58e0d10724d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e242b16594a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a34c8bfb04f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c389b90ca47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7c9228dbd48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70a1bf1484b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93b64a5a74e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 RØRSERVICE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VB RØRSERVICE VVS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13 316 696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2 088 930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2 225 942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6 082 333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8 500 889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CATENA INVEST AS  –  88,0 %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ILRØS HOLDING AS  –  12,0 %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929 939 921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 RØRSERVICE VVS AS</a:t>
            </a:r>
          </a:p>
        </p:txBody>
      </p:sp>
    </p:spTree>
  </p:cSld>
  <p:clrMapOvr>
    <a:masterClrMapping xmlns:a="http://schemas.openxmlformats.org/drawingml/2006/main"/>
  </p:clrMapOvr>
</p:sld>
</file>