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35fd9f4e3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4d2ac6d654f7d"/>
  </p:sldMasterIdLst>
  <p:sldIdLst>
    <p:sldId xmlns:r="http://schemas.openxmlformats.org/officeDocument/2006/relationships" id="256" r:id="R895a0d18187b41b2"/>
    <p:sldId xmlns:r="http://schemas.openxmlformats.org/officeDocument/2006/relationships" id="257" r:id="R6121acf5d02b4c0b"/>
    <p:sldId xmlns:r="http://schemas.openxmlformats.org/officeDocument/2006/relationships" id="258" r:id="Rb5fb3a602c4e40a2"/>
    <p:sldId xmlns:r="http://schemas.openxmlformats.org/officeDocument/2006/relationships" id="259" r:id="Ra00b4b70d2704416"/>
    <p:sldId xmlns:r="http://schemas.openxmlformats.org/officeDocument/2006/relationships" id="260" r:id="R828f0d1b3f774879"/>
    <p:sldId xmlns:r="http://schemas.openxmlformats.org/officeDocument/2006/relationships" id="261" r:id="R2db58a69c77c43ef"/>
    <p:sldId xmlns:r="http://schemas.openxmlformats.org/officeDocument/2006/relationships" id="262" r:id="R4ea223cdd020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4d2ac6d654f7d" /><Relationship Type="http://schemas.openxmlformats.org/officeDocument/2006/relationships/slide" Target="/ppt/slides/slide1.xml" Id="R895a0d18187b41b2" /><Relationship Type="http://schemas.openxmlformats.org/officeDocument/2006/relationships/slide" Target="/ppt/slides/slide2.xml" Id="R6121acf5d02b4c0b" /><Relationship Type="http://schemas.openxmlformats.org/officeDocument/2006/relationships/slide" Target="/ppt/slides/slide3.xml" Id="Rb5fb3a602c4e40a2" /><Relationship Type="http://schemas.openxmlformats.org/officeDocument/2006/relationships/slide" Target="/ppt/slides/slide4.xml" Id="Ra00b4b70d2704416" /><Relationship Type="http://schemas.openxmlformats.org/officeDocument/2006/relationships/slide" Target="/ppt/slides/slide5.xml" Id="R828f0d1b3f774879" /><Relationship Type="http://schemas.openxmlformats.org/officeDocument/2006/relationships/slide" Target="/ppt/slides/slide6.xml" Id="R2db58a69c77c43ef" /><Relationship Type="http://schemas.openxmlformats.org/officeDocument/2006/relationships/slide" Target="/ppt/slides/slide7.xml" Id="R4ea223cdd020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4a3737448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0b08d893443fe" /><Relationship Type="http://schemas.openxmlformats.org/officeDocument/2006/relationships/theme" Target="/ppt/slideMasters/theme/theme1.xml" Id="R10898a206f1148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0b08d893443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12bb9b311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a2650e561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6217d324044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5df73d9c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40e3105f84a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bb1c59e554a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4d33030e1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