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3a38c409094d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b5576de12e4e93"/>
  </p:sldMasterIdLst>
  <p:sldIdLst>
    <p:sldId xmlns:r="http://schemas.openxmlformats.org/officeDocument/2006/relationships" id="256" r:id="R2165d833dd8946c2"/>
    <p:sldId xmlns:r="http://schemas.openxmlformats.org/officeDocument/2006/relationships" id="257" r:id="Rb3e8d3dc99df4319"/>
    <p:sldId xmlns:r="http://schemas.openxmlformats.org/officeDocument/2006/relationships" id="258" r:id="R066ecf04bbe94d82"/>
    <p:sldId xmlns:r="http://schemas.openxmlformats.org/officeDocument/2006/relationships" id="259" r:id="R60bcbffd58924afe"/>
    <p:sldId xmlns:r="http://schemas.openxmlformats.org/officeDocument/2006/relationships" id="260" r:id="R7c57851cca13418c"/>
    <p:sldId xmlns:r="http://schemas.openxmlformats.org/officeDocument/2006/relationships" id="261" r:id="R3dc1261797de4206"/>
    <p:sldId xmlns:r="http://schemas.openxmlformats.org/officeDocument/2006/relationships" id="262" r:id="Rc1fdb5ab1a2d49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b5576de12e4e93" /><Relationship Type="http://schemas.openxmlformats.org/officeDocument/2006/relationships/slide" Target="/ppt/slides/slide1.xml" Id="R2165d833dd8946c2" /><Relationship Type="http://schemas.openxmlformats.org/officeDocument/2006/relationships/slide" Target="/ppt/slides/slide2.xml" Id="Rb3e8d3dc99df4319" /><Relationship Type="http://schemas.openxmlformats.org/officeDocument/2006/relationships/slide" Target="/ppt/slides/slide3.xml" Id="R066ecf04bbe94d82" /><Relationship Type="http://schemas.openxmlformats.org/officeDocument/2006/relationships/slide" Target="/ppt/slides/slide4.xml" Id="R60bcbffd58924afe" /><Relationship Type="http://schemas.openxmlformats.org/officeDocument/2006/relationships/slide" Target="/ppt/slides/slide5.xml" Id="R7c57851cca13418c" /><Relationship Type="http://schemas.openxmlformats.org/officeDocument/2006/relationships/slide" Target="/ppt/slides/slide6.xml" Id="R3dc1261797de4206" /><Relationship Type="http://schemas.openxmlformats.org/officeDocument/2006/relationships/slide" Target="/ppt/slides/slide7.xml" Id="Rc1fdb5ab1a2d49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8d14a573c54c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344f019f94131" /><Relationship Type="http://schemas.openxmlformats.org/officeDocument/2006/relationships/theme" Target="/ppt/slideMasters/theme/theme1.xml" Id="Rda7fe18bff8348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2344f019f941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57361e2a24f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e59e2356043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010d5226f40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1b9e286f64e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65267668940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ac878edb840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14f0540f84d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HOLEN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HOLEN BYGG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167 198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−318 025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−103 575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2 993 655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5 269 728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Holsneset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36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929 959 922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HOLEN BYGG AS</a:t>
            </a:r>
          </a:p>
        </p:txBody>
      </p:sp>
    </p:spTree>
  </p:cSld>
  <p:clrMapOvr>
    <a:masterClrMapping xmlns:a="http://schemas.openxmlformats.org/drawingml/2006/main"/>
  </p:clrMapOvr>
</p:sld>
</file>