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031474ac16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7e4871fc04dd8"/>
  </p:sldMasterIdLst>
  <p:sldIdLst>
    <p:sldId xmlns:r="http://schemas.openxmlformats.org/officeDocument/2006/relationships" id="256" r:id="Re00b5aa7f7244f99"/>
    <p:sldId xmlns:r="http://schemas.openxmlformats.org/officeDocument/2006/relationships" id="257" r:id="R4c77f26ca0f7482a"/>
    <p:sldId xmlns:r="http://schemas.openxmlformats.org/officeDocument/2006/relationships" id="258" r:id="Racdfe8200def41c7"/>
    <p:sldId xmlns:r="http://schemas.openxmlformats.org/officeDocument/2006/relationships" id="259" r:id="Rc1a75ca140f6454b"/>
    <p:sldId xmlns:r="http://schemas.openxmlformats.org/officeDocument/2006/relationships" id="260" r:id="Rec80d1ac4a2f4abb"/>
    <p:sldId xmlns:r="http://schemas.openxmlformats.org/officeDocument/2006/relationships" id="261" r:id="R651f13f1433147cf"/>
    <p:sldId xmlns:r="http://schemas.openxmlformats.org/officeDocument/2006/relationships" id="262" r:id="Rf32848d2825e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7e4871fc04dd8" /><Relationship Type="http://schemas.openxmlformats.org/officeDocument/2006/relationships/slide" Target="/ppt/slides/slide1.xml" Id="Re00b5aa7f7244f99" /><Relationship Type="http://schemas.openxmlformats.org/officeDocument/2006/relationships/slide" Target="/ppt/slides/slide2.xml" Id="R4c77f26ca0f7482a" /><Relationship Type="http://schemas.openxmlformats.org/officeDocument/2006/relationships/slide" Target="/ppt/slides/slide3.xml" Id="Racdfe8200def41c7" /><Relationship Type="http://schemas.openxmlformats.org/officeDocument/2006/relationships/slide" Target="/ppt/slides/slide4.xml" Id="Rc1a75ca140f6454b" /><Relationship Type="http://schemas.openxmlformats.org/officeDocument/2006/relationships/slide" Target="/ppt/slides/slide5.xml" Id="Rec80d1ac4a2f4abb" /><Relationship Type="http://schemas.openxmlformats.org/officeDocument/2006/relationships/slide" Target="/ppt/slides/slide6.xml" Id="R651f13f1433147cf" /><Relationship Type="http://schemas.openxmlformats.org/officeDocument/2006/relationships/slide" Target="/ppt/slides/slide7.xml" Id="Rf32848d2825e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600e7a9c854e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ab6b57fb7415a" /><Relationship Type="http://schemas.openxmlformats.org/officeDocument/2006/relationships/theme" Target="/ppt/slideMasters/theme/theme1.xml" Id="Rca8cbcd1a4c4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8ab6b57fb741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687472887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fff84a65743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01732f0db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9a5cffb454a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2582d279548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14fd79a7f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2d911cc9649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