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0d06eeeb2e42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3e69f721604d2e"/>
  </p:sldMasterIdLst>
  <p:sldIdLst>
    <p:sldId xmlns:r="http://schemas.openxmlformats.org/officeDocument/2006/relationships" id="256" r:id="Rf846b916368e4123"/>
    <p:sldId xmlns:r="http://schemas.openxmlformats.org/officeDocument/2006/relationships" id="257" r:id="R5063a4895ee74f6c"/>
    <p:sldId xmlns:r="http://schemas.openxmlformats.org/officeDocument/2006/relationships" id="258" r:id="R68c651863c704205"/>
    <p:sldId xmlns:r="http://schemas.openxmlformats.org/officeDocument/2006/relationships" id="259" r:id="Ra23b04bfd35940e5"/>
    <p:sldId xmlns:r="http://schemas.openxmlformats.org/officeDocument/2006/relationships" id="260" r:id="Rc7801862d00d464b"/>
    <p:sldId xmlns:r="http://schemas.openxmlformats.org/officeDocument/2006/relationships" id="261" r:id="Rd5437f29f0804641"/>
    <p:sldId xmlns:r="http://schemas.openxmlformats.org/officeDocument/2006/relationships" id="262" r:id="R7bc12564e794468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3e69f721604d2e" /><Relationship Type="http://schemas.openxmlformats.org/officeDocument/2006/relationships/slide" Target="/ppt/slides/slide1.xml" Id="Rf846b916368e4123" /><Relationship Type="http://schemas.openxmlformats.org/officeDocument/2006/relationships/slide" Target="/ppt/slides/slide2.xml" Id="R5063a4895ee74f6c" /><Relationship Type="http://schemas.openxmlformats.org/officeDocument/2006/relationships/slide" Target="/ppt/slides/slide3.xml" Id="R68c651863c704205" /><Relationship Type="http://schemas.openxmlformats.org/officeDocument/2006/relationships/slide" Target="/ppt/slides/slide4.xml" Id="Ra23b04bfd35940e5" /><Relationship Type="http://schemas.openxmlformats.org/officeDocument/2006/relationships/slide" Target="/ppt/slides/slide5.xml" Id="Rc7801862d00d464b" /><Relationship Type="http://schemas.openxmlformats.org/officeDocument/2006/relationships/slide" Target="/ppt/slides/slide6.xml" Id="Rd5437f29f0804641" /><Relationship Type="http://schemas.openxmlformats.org/officeDocument/2006/relationships/slide" Target="/ppt/slides/slide7.xml" Id="R7bc12564e794468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2abce5f4b44e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4107ecbac4d77" /><Relationship Type="http://schemas.openxmlformats.org/officeDocument/2006/relationships/theme" Target="/ppt/slideMasters/theme/theme1.xml" Id="R78a3ee017bc940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d64107ecbac4d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11f5300d34a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d7e77a64bd4a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0cc9a6bb8d47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76c4dd849d43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30c7bd7b7547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c5cace6c44ec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d30dc1de5d40d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E.E. EIENDOM OG VEDLIKEHOLD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E.E. EIENDOM OG VEDLIKEHOLD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527 300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255 231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−136 985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738 920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6 967 096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FINSHUS EIRIK HOVLAND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Røværgata 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5537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930 159 549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E.E. EIENDOM OG VEDLIKEHOLD AS</a:t>
            </a:r>
          </a:p>
        </p:txBody>
      </p:sp>
    </p:spTree>
  </p:cSld>
  <p:clrMapOvr>
    <a:masterClrMapping xmlns:a="http://schemas.openxmlformats.org/drawingml/2006/main"/>
  </p:clrMapOvr>
</p:sld>
</file>