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fa576960a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3e36179d94dd7"/>
  </p:sldMasterIdLst>
  <p:sldIdLst>
    <p:sldId xmlns:r="http://schemas.openxmlformats.org/officeDocument/2006/relationships" id="256" r:id="R6503a380b0d14e59"/>
    <p:sldId xmlns:r="http://schemas.openxmlformats.org/officeDocument/2006/relationships" id="257" r:id="Rcc3b380fc3d5428b"/>
    <p:sldId xmlns:r="http://schemas.openxmlformats.org/officeDocument/2006/relationships" id="258" r:id="R3489fe0fdaa24128"/>
    <p:sldId xmlns:r="http://schemas.openxmlformats.org/officeDocument/2006/relationships" id="259" r:id="Ra16e7e914b934c80"/>
    <p:sldId xmlns:r="http://schemas.openxmlformats.org/officeDocument/2006/relationships" id="260" r:id="R98637105a055424a"/>
    <p:sldId xmlns:r="http://schemas.openxmlformats.org/officeDocument/2006/relationships" id="261" r:id="R0272cef3fa694c74"/>
    <p:sldId xmlns:r="http://schemas.openxmlformats.org/officeDocument/2006/relationships" id="262" r:id="R9552749761e1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3e36179d94dd7" /><Relationship Type="http://schemas.openxmlformats.org/officeDocument/2006/relationships/slide" Target="/ppt/slides/slide1.xml" Id="R6503a380b0d14e59" /><Relationship Type="http://schemas.openxmlformats.org/officeDocument/2006/relationships/slide" Target="/ppt/slides/slide2.xml" Id="Rcc3b380fc3d5428b" /><Relationship Type="http://schemas.openxmlformats.org/officeDocument/2006/relationships/slide" Target="/ppt/slides/slide3.xml" Id="R3489fe0fdaa24128" /><Relationship Type="http://schemas.openxmlformats.org/officeDocument/2006/relationships/slide" Target="/ppt/slides/slide4.xml" Id="Ra16e7e914b934c80" /><Relationship Type="http://schemas.openxmlformats.org/officeDocument/2006/relationships/slide" Target="/ppt/slides/slide5.xml" Id="R98637105a055424a" /><Relationship Type="http://schemas.openxmlformats.org/officeDocument/2006/relationships/slide" Target="/ppt/slides/slide6.xml" Id="R0272cef3fa694c74" /><Relationship Type="http://schemas.openxmlformats.org/officeDocument/2006/relationships/slide" Target="/ppt/slides/slide7.xml" Id="R9552749761e1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e36faea66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96e92bf63464e" /><Relationship Type="http://schemas.openxmlformats.org/officeDocument/2006/relationships/theme" Target="/ppt/slideMasters/theme/theme1.xml" Id="Rfeb93c42e09b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96e92bf63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d5faf5f30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7d900998a42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d2f91cd8f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6f0b54369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1f440a4c0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56b73e54f4e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cd262f16f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